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trictFirstAndLastChars="0" saveSubsetFonts="1">
  <p:sldMasterIdLst>
    <p:sldMasterId id="2147483648" r:id="rId1"/>
  </p:sldMasterIdLst>
  <p:notesMasterIdLst>
    <p:notesMasterId r:id="rId12"/>
  </p:notesMasterIdLst>
  <p:handoutMasterIdLst>
    <p:handoutMasterId r:id="rId13"/>
  </p:handoutMasterIdLst>
  <p:sldIdLst>
    <p:sldId id="717" r:id="rId2"/>
    <p:sldId id="1120" r:id="rId3"/>
    <p:sldId id="1132" r:id="rId4"/>
    <p:sldId id="1096" r:id="rId5"/>
    <p:sldId id="1131" r:id="rId6"/>
    <p:sldId id="1133" r:id="rId7"/>
    <p:sldId id="1125" r:id="rId8"/>
    <p:sldId id="1130" r:id="rId9"/>
    <p:sldId id="1128" r:id="rId10"/>
    <p:sldId id="1086" r:id="rId11"/>
  </p:sldIdLst>
  <p:sldSz cx="9144000" cy="6858000" type="screen4x3"/>
  <p:notesSz cx="9296400" cy="7010400"/>
  <p:defaultTextStyle>
    <a:defPPr>
      <a:defRPr lang="en-GB"/>
    </a:defPPr>
    <a:lvl1pPr algn="ctr" rtl="0" eaLnBrk="0" fontAlgn="base" hangingPunct="0">
      <a:spcBef>
        <a:spcPct val="0"/>
      </a:spcBef>
      <a:spcAft>
        <a:spcPct val="0"/>
      </a:spcAft>
      <a:defRPr sz="2800" b="1" kern="1200">
        <a:solidFill>
          <a:schemeClr val="tx1"/>
        </a:solidFill>
        <a:latin typeface="Arial Narrow" pitchFamily="34" charset="0"/>
        <a:ea typeface="+mn-ea"/>
        <a:cs typeface="+mn-cs"/>
      </a:defRPr>
    </a:lvl1pPr>
    <a:lvl2pPr marL="457200" algn="ctr" rtl="0" eaLnBrk="0" fontAlgn="base" hangingPunct="0">
      <a:spcBef>
        <a:spcPct val="0"/>
      </a:spcBef>
      <a:spcAft>
        <a:spcPct val="0"/>
      </a:spcAft>
      <a:defRPr sz="2800" b="1" kern="1200">
        <a:solidFill>
          <a:schemeClr val="tx1"/>
        </a:solidFill>
        <a:latin typeface="Arial Narrow" pitchFamily="34" charset="0"/>
        <a:ea typeface="+mn-ea"/>
        <a:cs typeface="+mn-cs"/>
      </a:defRPr>
    </a:lvl2pPr>
    <a:lvl3pPr marL="914400" algn="ctr" rtl="0" eaLnBrk="0" fontAlgn="base" hangingPunct="0">
      <a:spcBef>
        <a:spcPct val="0"/>
      </a:spcBef>
      <a:spcAft>
        <a:spcPct val="0"/>
      </a:spcAft>
      <a:defRPr sz="2800" b="1" kern="1200">
        <a:solidFill>
          <a:schemeClr val="tx1"/>
        </a:solidFill>
        <a:latin typeface="Arial Narrow" pitchFamily="34" charset="0"/>
        <a:ea typeface="+mn-ea"/>
        <a:cs typeface="+mn-cs"/>
      </a:defRPr>
    </a:lvl3pPr>
    <a:lvl4pPr marL="1371600" algn="ctr" rtl="0" eaLnBrk="0" fontAlgn="base" hangingPunct="0">
      <a:spcBef>
        <a:spcPct val="0"/>
      </a:spcBef>
      <a:spcAft>
        <a:spcPct val="0"/>
      </a:spcAft>
      <a:defRPr sz="2800" b="1" kern="1200">
        <a:solidFill>
          <a:schemeClr val="tx1"/>
        </a:solidFill>
        <a:latin typeface="Arial Narrow" pitchFamily="34" charset="0"/>
        <a:ea typeface="+mn-ea"/>
        <a:cs typeface="+mn-cs"/>
      </a:defRPr>
    </a:lvl4pPr>
    <a:lvl5pPr marL="1828800" algn="ctr" rtl="0" eaLnBrk="0" fontAlgn="base" hangingPunct="0">
      <a:spcBef>
        <a:spcPct val="0"/>
      </a:spcBef>
      <a:spcAft>
        <a:spcPct val="0"/>
      </a:spcAft>
      <a:defRPr sz="2800" b="1" kern="1200">
        <a:solidFill>
          <a:schemeClr val="tx1"/>
        </a:solidFill>
        <a:latin typeface="Arial Narrow" pitchFamily="34" charset="0"/>
        <a:ea typeface="+mn-ea"/>
        <a:cs typeface="+mn-cs"/>
      </a:defRPr>
    </a:lvl5pPr>
    <a:lvl6pPr marL="2286000" algn="l" defTabSz="914400" rtl="0" eaLnBrk="1" latinLnBrk="0" hangingPunct="1">
      <a:defRPr sz="2800" b="1" kern="1200">
        <a:solidFill>
          <a:schemeClr val="tx1"/>
        </a:solidFill>
        <a:latin typeface="Arial Narrow" pitchFamily="34" charset="0"/>
        <a:ea typeface="+mn-ea"/>
        <a:cs typeface="+mn-cs"/>
      </a:defRPr>
    </a:lvl6pPr>
    <a:lvl7pPr marL="2743200" algn="l" defTabSz="914400" rtl="0" eaLnBrk="1" latinLnBrk="0" hangingPunct="1">
      <a:defRPr sz="2800" b="1" kern="1200">
        <a:solidFill>
          <a:schemeClr val="tx1"/>
        </a:solidFill>
        <a:latin typeface="Arial Narrow" pitchFamily="34" charset="0"/>
        <a:ea typeface="+mn-ea"/>
        <a:cs typeface="+mn-cs"/>
      </a:defRPr>
    </a:lvl7pPr>
    <a:lvl8pPr marL="3200400" algn="l" defTabSz="914400" rtl="0" eaLnBrk="1" latinLnBrk="0" hangingPunct="1">
      <a:defRPr sz="2800" b="1" kern="1200">
        <a:solidFill>
          <a:schemeClr val="tx1"/>
        </a:solidFill>
        <a:latin typeface="Arial Narrow" pitchFamily="34" charset="0"/>
        <a:ea typeface="+mn-ea"/>
        <a:cs typeface="+mn-cs"/>
      </a:defRPr>
    </a:lvl8pPr>
    <a:lvl9pPr marL="3657600" algn="l" defTabSz="914400" rtl="0" eaLnBrk="1" latinLnBrk="0" hangingPunct="1">
      <a:defRPr sz="2800" b="1" kern="1200">
        <a:solidFill>
          <a:schemeClr val="tx1"/>
        </a:solidFill>
        <a:latin typeface="Arial Narrow" pitchFamily="34" charset="0"/>
        <a:ea typeface="+mn-ea"/>
        <a:cs typeface="+mn-cs"/>
      </a:defRPr>
    </a:lvl9pPr>
  </p:defaultTextStyle>
  <p:extLst>
    <p:ext uri="{EFAFB233-063F-42B5-8137-9DF3F51BA10A}">
      <p15:sldGuideLst xmlns:p15="http://schemas.microsoft.com/office/powerpoint/2012/main">
        <p15:guide id="1" orient="horz" pos="2608">
          <p15:clr>
            <a:srgbClr val="A4A3A4"/>
          </p15:clr>
        </p15:guide>
        <p15:guide id="2" pos="508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1301"/>
    <a:srgbClr val="92D050"/>
    <a:srgbClr val="6666FF"/>
    <a:srgbClr val="B2B2B2"/>
    <a:srgbClr val="339933"/>
    <a:srgbClr val="E81100"/>
    <a:srgbClr val="4D4D4D"/>
    <a:srgbClr val="FF9966"/>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3" autoAdjust="0"/>
    <p:restoredTop sz="89130" autoAdjust="0"/>
  </p:normalViewPr>
  <p:slideViewPr>
    <p:cSldViewPr snapToGrid="0" showGuides="1">
      <p:cViewPr varScale="1">
        <p:scale>
          <a:sx n="91" d="100"/>
          <a:sy n="91" d="100"/>
        </p:scale>
        <p:origin x="729" y="45"/>
      </p:cViewPr>
      <p:guideLst>
        <p:guide orient="horz" pos="2608"/>
        <p:guide pos="508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4021138" cy="37782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l" defTabSz="912813">
              <a:defRPr sz="1200" b="0"/>
            </a:lvl1pPr>
          </a:lstStyle>
          <a:p>
            <a:pPr>
              <a:defRPr/>
            </a:pPr>
            <a:endParaRPr lang="en-GB"/>
          </a:p>
        </p:txBody>
      </p:sp>
      <p:sp>
        <p:nvSpPr>
          <p:cNvPr id="4099" name="Rectangle 3"/>
          <p:cNvSpPr>
            <a:spLocks noGrp="1" noChangeArrowheads="1"/>
          </p:cNvSpPr>
          <p:nvPr>
            <p:ph type="dt" sz="quarter" idx="1"/>
          </p:nvPr>
        </p:nvSpPr>
        <p:spPr bwMode="auto">
          <a:xfrm>
            <a:off x="5256213" y="0"/>
            <a:ext cx="4022725" cy="37782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r" defTabSz="912813">
              <a:defRPr sz="1200" b="0"/>
            </a:lvl1pPr>
          </a:lstStyle>
          <a:p>
            <a:pPr>
              <a:defRPr/>
            </a:pPr>
            <a:endParaRPr lang="en-GB"/>
          </a:p>
        </p:txBody>
      </p:sp>
      <p:sp>
        <p:nvSpPr>
          <p:cNvPr id="4100" name="Rectangle 4"/>
          <p:cNvSpPr>
            <a:spLocks noGrp="1" noChangeArrowheads="1"/>
          </p:cNvSpPr>
          <p:nvPr>
            <p:ph type="ftr" sz="quarter" idx="2"/>
          </p:nvPr>
        </p:nvSpPr>
        <p:spPr bwMode="auto">
          <a:xfrm>
            <a:off x="0" y="6632575"/>
            <a:ext cx="4021138" cy="377825"/>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algn="l" defTabSz="912813">
              <a:defRPr sz="1200" b="0"/>
            </a:lvl1pPr>
          </a:lstStyle>
          <a:p>
            <a:pPr>
              <a:defRPr/>
            </a:pPr>
            <a:endParaRPr lang="en-GB"/>
          </a:p>
        </p:txBody>
      </p:sp>
      <p:sp>
        <p:nvSpPr>
          <p:cNvPr id="4101" name="Rectangle 5"/>
          <p:cNvSpPr>
            <a:spLocks noGrp="1" noChangeArrowheads="1"/>
          </p:cNvSpPr>
          <p:nvPr>
            <p:ph type="sldNum" sz="quarter" idx="3"/>
          </p:nvPr>
        </p:nvSpPr>
        <p:spPr bwMode="auto">
          <a:xfrm>
            <a:off x="5256213" y="6632575"/>
            <a:ext cx="4022725" cy="377825"/>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algn="r" defTabSz="912813">
              <a:defRPr sz="1200" b="0"/>
            </a:lvl1pPr>
          </a:lstStyle>
          <a:p>
            <a:pPr>
              <a:defRPr/>
            </a:pPr>
            <a:fld id="{5EB10496-29FF-48F9-90D4-511404A66C6C}" type="slidenum">
              <a:rPr lang="en-GB"/>
              <a:pPr>
                <a:defRPr/>
              </a:pPr>
              <a:t>‹Nr.›</a:t>
            </a:fld>
            <a:endParaRPr lang="en-GB"/>
          </a:p>
        </p:txBody>
      </p:sp>
    </p:spTree>
    <p:extLst>
      <p:ext uri="{BB962C8B-B14F-4D97-AF65-F5344CB8AC3E}">
        <p14:creationId xmlns:p14="http://schemas.microsoft.com/office/powerpoint/2010/main" val="27677601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4027488" cy="350838"/>
          </a:xfrm>
          <a:prstGeom prst="rect">
            <a:avLst/>
          </a:prstGeom>
          <a:noFill/>
          <a:ln w="9525">
            <a:noFill/>
            <a:miter lim="800000"/>
            <a:headEnd/>
            <a:tailEnd/>
          </a:ln>
          <a:effectLst/>
        </p:spPr>
        <p:txBody>
          <a:bodyPr vert="horz" wrap="square" lIns="95250" tIns="47625" rIns="95250" bIns="47625" numCol="1" anchor="t" anchorCtr="0" compatLnSpc="1">
            <a:prstTxWarp prst="textNoShape">
              <a:avLst/>
            </a:prstTxWarp>
          </a:bodyPr>
          <a:lstStyle>
            <a:lvl1pPr algn="l" defTabSz="957263">
              <a:defRPr sz="1300" b="0">
                <a:latin typeface="Times" charset="0"/>
              </a:defRPr>
            </a:lvl1pPr>
          </a:lstStyle>
          <a:p>
            <a:pPr>
              <a:defRPr/>
            </a:pPr>
            <a:endParaRPr lang="en-GB"/>
          </a:p>
        </p:txBody>
      </p:sp>
      <p:sp>
        <p:nvSpPr>
          <p:cNvPr id="2051" name="Rectangle 3"/>
          <p:cNvSpPr>
            <a:spLocks noGrp="1" noChangeArrowheads="1"/>
          </p:cNvSpPr>
          <p:nvPr>
            <p:ph type="dt" idx="1"/>
          </p:nvPr>
        </p:nvSpPr>
        <p:spPr bwMode="auto">
          <a:xfrm>
            <a:off x="5268913" y="0"/>
            <a:ext cx="4027487" cy="350838"/>
          </a:xfrm>
          <a:prstGeom prst="rect">
            <a:avLst/>
          </a:prstGeom>
          <a:noFill/>
          <a:ln w="9525">
            <a:noFill/>
            <a:miter lim="800000"/>
            <a:headEnd/>
            <a:tailEnd/>
          </a:ln>
          <a:effectLst/>
        </p:spPr>
        <p:txBody>
          <a:bodyPr vert="horz" wrap="square" lIns="95250" tIns="47625" rIns="95250" bIns="47625" numCol="1" anchor="t" anchorCtr="0" compatLnSpc="1">
            <a:prstTxWarp prst="textNoShape">
              <a:avLst/>
            </a:prstTxWarp>
          </a:bodyPr>
          <a:lstStyle>
            <a:lvl1pPr algn="r" defTabSz="957263">
              <a:defRPr sz="1300" b="0">
                <a:latin typeface="Times" charset="0"/>
              </a:defRPr>
            </a:lvl1pPr>
          </a:lstStyle>
          <a:p>
            <a:pPr>
              <a:defRPr/>
            </a:pPr>
            <a:endParaRPr lang="en-GB"/>
          </a:p>
        </p:txBody>
      </p:sp>
      <p:sp>
        <p:nvSpPr>
          <p:cNvPr id="16388" name="Rectangle 4"/>
          <p:cNvSpPr>
            <a:spLocks noGrp="1" noRot="1" noChangeAspect="1" noChangeArrowheads="1" noTextEdit="1"/>
          </p:cNvSpPr>
          <p:nvPr>
            <p:ph type="sldImg" idx="2"/>
          </p:nvPr>
        </p:nvSpPr>
        <p:spPr bwMode="auto">
          <a:xfrm>
            <a:off x="2898775" y="527050"/>
            <a:ext cx="3500438" cy="2625725"/>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239838" y="3328988"/>
            <a:ext cx="6816725" cy="3155950"/>
          </a:xfrm>
          <a:prstGeom prst="rect">
            <a:avLst/>
          </a:prstGeom>
          <a:noFill/>
          <a:ln w="9525">
            <a:noFill/>
            <a:miter lim="800000"/>
            <a:headEnd/>
            <a:tailEnd/>
          </a:ln>
          <a:effectLst/>
        </p:spPr>
        <p:txBody>
          <a:bodyPr vert="horz" wrap="square" lIns="95250" tIns="47625" rIns="95250" bIns="47625" numCol="1" anchor="t" anchorCtr="0" compatLnSpc="1">
            <a:prstTxWarp prst="textNoShape">
              <a:avLst/>
            </a:prstTxWarp>
          </a:bodyPr>
          <a:lstStyle/>
          <a:p>
            <a:pPr lvl="0"/>
            <a:r>
              <a:rPr lang="en-GB" noProof="0"/>
              <a:t>Klicken Sie, um die Textformatierung des Masters zu bearbeiten.</a:t>
            </a:r>
          </a:p>
          <a:p>
            <a:pPr lvl="1"/>
            <a:r>
              <a:rPr lang="en-GB" noProof="0"/>
              <a:t>Zweite Ebene</a:t>
            </a:r>
          </a:p>
          <a:p>
            <a:pPr lvl="2"/>
            <a:r>
              <a:rPr lang="en-GB" noProof="0"/>
              <a:t>Dritte Ebene</a:t>
            </a:r>
          </a:p>
          <a:p>
            <a:pPr lvl="3"/>
            <a:r>
              <a:rPr lang="en-GB" noProof="0"/>
              <a:t>Vierte Ebene</a:t>
            </a:r>
          </a:p>
          <a:p>
            <a:pPr lvl="4"/>
            <a:r>
              <a:rPr lang="en-GB" noProof="0"/>
              <a:t>Fünfte Ebene</a:t>
            </a:r>
          </a:p>
        </p:txBody>
      </p:sp>
      <p:sp>
        <p:nvSpPr>
          <p:cNvPr id="2054" name="Rectangle 6"/>
          <p:cNvSpPr>
            <a:spLocks noGrp="1" noChangeArrowheads="1"/>
          </p:cNvSpPr>
          <p:nvPr>
            <p:ph type="ftr" sz="quarter" idx="4"/>
          </p:nvPr>
        </p:nvSpPr>
        <p:spPr bwMode="auto">
          <a:xfrm>
            <a:off x="0" y="6659563"/>
            <a:ext cx="4027488" cy="350837"/>
          </a:xfrm>
          <a:prstGeom prst="rect">
            <a:avLst/>
          </a:prstGeom>
          <a:noFill/>
          <a:ln w="9525">
            <a:noFill/>
            <a:miter lim="800000"/>
            <a:headEnd/>
            <a:tailEnd/>
          </a:ln>
          <a:effectLst/>
        </p:spPr>
        <p:txBody>
          <a:bodyPr vert="horz" wrap="square" lIns="95250" tIns="47625" rIns="95250" bIns="47625" numCol="1" anchor="b" anchorCtr="0" compatLnSpc="1">
            <a:prstTxWarp prst="textNoShape">
              <a:avLst/>
            </a:prstTxWarp>
          </a:bodyPr>
          <a:lstStyle>
            <a:lvl1pPr algn="l" defTabSz="957263">
              <a:defRPr sz="1300" b="0">
                <a:latin typeface="Times" charset="0"/>
              </a:defRPr>
            </a:lvl1pPr>
          </a:lstStyle>
          <a:p>
            <a:pPr>
              <a:defRPr/>
            </a:pPr>
            <a:endParaRPr lang="en-GB"/>
          </a:p>
        </p:txBody>
      </p:sp>
      <p:sp>
        <p:nvSpPr>
          <p:cNvPr id="2055" name="Rectangle 7"/>
          <p:cNvSpPr>
            <a:spLocks noGrp="1" noChangeArrowheads="1"/>
          </p:cNvSpPr>
          <p:nvPr>
            <p:ph type="sldNum" sz="quarter" idx="5"/>
          </p:nvPr>
        </p:nvSpPr>
        <p:spPr bwMode="auto">
          <a:xfrm>
            <a:off x="5268913" y="6659563"/>
            <a:ext cx="4027487" cy="350837"/>
          </a:xfrm>
          <a:prstGeom prst="rect">
            <a:avLst/>
          </a:prstGeom>
          <a:noFill/>
          <a:ln w="9525">
            <a:noFill/>
            <a:miter lim="800000"/>
            <a:headEnd/>
            <a:tailEnd/>
          </a:ln>
          <a:effectLst/>
        </p:spPr>
        <p:txBody>
          <a:bodyPr vert="horz" wrap="square" lIns="95250" tIns="47625" rIns="95250" bIns="47625" numCol="1" anchor="b" anchorCtr="0" compatLnSpc="1">
            <a:prstTxWarp prst="textNoShape">
              <a:avLst/>
            </a:prstTxWarp>
          </a:bodyPr>
          <a:lstStyle>
            <a:lvl1pPr algn="r" defTabSz="957263">
              <a:defRPr sz="1300" b="0">
                <a:latin typeface="Times" charset="0"/>
              </a:defRPr>
            </a:lvl1pPr>
          </a:lstStyle>
          <a:p>
            <a:pPr>
              <a:defRPr/>
            </a:pPr>
            <a:fld id="{7AA56748-6F60-4BCE-9E6C-98C5AE22A489}" type="slidenum">
              <a:rPr lang="en-GB"/>
              <a:pPr>
                <a:defRPr/>
              </a:pPr>
              <a:t>‹Nr.›</a:t>
            </a:fld>
            <a:endParaRPr lang="en-GB"/>
          </a:p>
        </p:txBody>
      </p:sp>
    </p:spTree>
    <p:extLst>
      <p:ext uri="{BB962C8B-B14F-4D97-AF65-F5344CB8AC3E}">
        <p14:creationId xmlns:p14="http://schemas.microsoft.com/office/powerpoint/2010/main" val="27655581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charset="0"/>
        <a:ea typeface="+mn-ea"/>
        <a:cs typeface="+mn-cs"/>
      </a:defRPr>
    </a:lvl1pPr>
    <a:lvl2pPr marL="457200" algn="l" rtl="0" eaLnBrk="0" fontAlgn="base" hangingPunct="0">
      <a:spcBef>
        <a:spcPct val="30000"/>
      </a:spcBef>
      <a:spcAft>
        <a:spcPct val="0"/>
      </a:spcAft>
      <a:defRPr sz="1200" kern="1200">
        <a:solidFill>
          <a:schemeClr val="tx1"/>
        </a:solidFill>
        <a:latin typeface="Times" charset="0"/>
        <a:ea typeface="+mn-ea"/>
        <a:cs typeface="+mn-cs"/>
      </a:defRPr>
    </a:lvl2pPr>
    <a:lvl3pPr marL="914400" algn="l" rtl="0" eaLnBrk="0" fontAlgn="base" hangingPunct="0">
      <a:spcBef>
        <a:spcPct val="30000"/>
      </a:spcBef>
      <a:spcAft>
        <a:spcPct val="0"/>
      </a:spcAft>
      <a:defRPr sz="1200" kern="1200">
        <a:solidFill>
          <a:schemeClr val="tx1"/>
        </a:solidFill>
        <a:latin typeface="Times" charset="0"/>
        <a:ea typeface="+mn-ea"/>
        <a:cs typeface="+mn-cs"/>
      </a:defRPr>
    </a:lvl3pPr>
    <a:lvl4pPr marL="1371600" algn="l" rtl="0" eaLnBrk="0" fontAlgn="base" hangingPunct="0">
      <a:spcBef>
        <a:spcPct val="30000"/>
      </a:spcBef>
      <a:spcAft>
        <a:spcPct val="0"/>
      </a:spcAft>
      <a:defRPr sz="1200" kern="1200">
        <a:solidFill>
          <a:schemeClr val="tx1"/>
        </a:solidFill>
        <a:latin typeface="Times" charset="0"/>
        <a:ea typeface="+mn-ea"/>
        <a:cs typeface="+mn-cs"/>
      </a:defRPr>
    </a:lvl4pPr>
    <a:lvl5pPr marL="1828800" algn="l" rtl="0" eaLnBrk="0" fontAlgn="base" hangingPunct="0">
      <a:spcBef>
        <a:spcPct val="30000"/>
      </a:spcBef>
      <a:spcAft>
        <a:spcPct val="0"/>
      </a:spcAft>
      <a:defRPr sz="1200" kern="1200">
        <a:solidFill>
          <a:schemeClr val="tx1"/>
        </a:solidFill>
        <a:latin typeface="Times"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7263">
              <a:defRPr sz="2800" b="1">
                <a:solidFill>
                  <a:schemeClr val="tx1"/>
                </a:solidFill>
                <a:latin typeface="Arial Narrow" pitchFamily="34" charset="0"/>
              </a:defRPr>
            </a:lvl1pPr>
            <a:lvl2pPr marL="742950" indent="-285750" defTabSz="957263">
              <a:defRPr sz="2800" b="1">
                <a:solidFill>
                  <a:schemeClr val="tx1"/>
                </a:solidFill>
                <a:latin typeface="Arial Narrow" pitchFamily="34" charset="0"/>
              </a:defRPr>
            </a:lvl2pPr>
            <a:lvl3pPr marL="1143000" indent="-228600" defTabSz="957263">
              <a:defRPr sz="2800" b="1">
                <a:solidFill>
                  <a:schemeClr val="tx1"/>
                </a:solidFill>
                <a:latin typeface="Arial Narrow" pitchFamily="34" charset="0"/>
              </a:defRPr>
            </a:lvl3pPr>
            <a:lvl4pPr marL="1600200" indent="-228600" defTabSz="957263">
              <a:defRPr sz="2800" b="1">
                <a:solidFill>
                  <a:schemeClr val="tx1"/>
                </a:solidFill>
                <a:latin typeface="Arial Narrow" pitchFamily="34" charset="0"/>
              </a:defRPr>
            </a:lvl4pPr>
            <a:lvl5pPr marL="2057400" indent="-228600" defTabSz="957263">
              <a:defRPr sz="2800" b="1">
                <a:solidFill>
                  <a:schemeClr val="tx1"/>
                </a:solidFill>
                <a:latin typeface="Arial Narrow" pitchFamily="34" charset="0"/>
              </a:defRPr>
            </a:lvl5pPr>
            <a:lvl6pPr marL="2514600" indent="-228600" algn="ctr" defTabSz="957263" eaLnBrk="0" fontAlgn="base" hangingPunct="0">
              <a:spcBef>
                <a:spcPct val="0"/>
              </a:spcBef>
              <a:spcAft>
                <a:spcPct val="0"/>
              </a:spcAft>
              <a:defRPr sz="2800" b="1">
                <a:solidFill>
                  <a:schemeClr val="tx1"/>
                </a:solidFill>
                <a:latin typeface="Arial Narrow" pitchFamily="34" charset="0"/>
              </a:defRPr>
            </a:lvl6pPr>
            <a:lvl7pPr marL="2971800" indent="-228600" algn="ctr" defTabSz="957263" eaLnBrk="0" fontAlgn="base" hangingPunct="0">
              <a:spcBef>
                <a:spcPct val="0"/>
              </a:spcBef>
              <a:spcAft>
                <a:spcPct val="0"/>
              </a:spcAft>
              <a:defRPr sz="2800" b="1">
                <a:solidFill>
                  <a:schemeClr val="tx1"/>
                </a:solidFill>
                <a:latin typeface="Arial Narrow" pitchFamily="34" charset="0"/>
              </a:defRPr>
            </a:lvl7pPr>
            <a:lvl8pPr marL="3429000" indent="-228600" algn="ctr" defTabSz="957263" eaLnBrk="0" fontAlgn="base" hangingPunct="0">
              <a:spcBef>
                <a:spcPct val="0"/>
              </a:spcBef>
              <a:spcAft>
                <a:spcPct val="0"/>
              </a:spcAft>
              <a:defRPr sz="2800" b="1">
                <a:solidFill>
                  <a:schemeClr val="tx1"/>
                </a:solidFill>
                <a:latin typeface="Arial Narrow" pitchFamily="34" charset="0"/>
              </a:defRPr>
            </a:lvl8pPr>
            <a:lvl9pPr marL="3886200" indent="-228600" algn="ctr" defTabSz="957263" eaLnBrk="0" fontAlgn="base" hangingPunct="0">
              <a:spcBef>
                <a:spcPct val="0"/>
              </a:spcBef>
              <a:spcAft>
                <a:spcPct val="0"/>
              </a:spcAft>
              <a:defRPr sz="2800" b="1">
                <a:solidFill>
                  <a:schemeClr val="tx1"/>
                </a:solidFill>
                <a:latin typeface="Arial Narrow" pitchFamily="34" charset="0"/>
              </a:defRPr>
            </a:lvl9pPr>
          </a:lstStyle>
          <a:p>
            <a:fld id="{76E2802B-541F-43A9-B938-583A59B3DDE0}" type="slidenum">
              <a:rPr lang="en-GB" altLang="en-US" sz="1300" b="0" smtClean="0">
                <a:latin typeface="Times" charset="0"/>
              </a:rPr>
              <a:pPr/>
              <a:t>0</a:t>
            </a:fld>
            <a:endParaRPr lang="en-GB" altLang="en-US" sz="1300" b="0">
              <a:latin typeface="Times" charset="0"/>
            </a:endParaRPr>
          </a:p>
        </p:txBody>
      </p:sp>
      <p:sp>
        <p:nvSpPr>
          <p:cNvPr id="17411" name="Rectangle 2"/>
          <p:cNvSpPr>
            <a:spLocks noGrp="1" noRot="1" noChangeAspect="1" noChangeArrowheads="1" noTextEdit="1"/>
          </p:cNvSpPr>
          <p:nvPr>
            <p:ph type="sldImg"/>
          </p:nvPr>
        </p:nvSpPr>
        <p:spPr>
          <a:ln cap="flat"/>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en-US"/>
          </a:p>
        </p:txBody>
      </p:sp>
    </p:spTree>
    <p:extLst>
      <p:ext uri="{BB962C8B-B14F-4D97-AF65-F5344CB8AC3E}">
        <p14:creationId xmlns:p14="http://schemas.microsoft.com/office/powerpoint/2010/main" val="10445074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7263">
              <a:defRPr sz="2800" b="1">
                <a:solidFill>
                  <a:schemeClr val="tx1"/>
                </a:solidFill>
                <a:latin typeface="Arial Narrow" pitchFamily="34" charset="0"/>
              </a:defRPr>
            </a:lvl1pPr>
            <a:lvl2pPr marL="742950" indent="-285750" defTabSz="957263">
              <a:defRPr sz="2800" b="1">
                <a:solidFill>
                  <a:schemeClr val="tx1"/>
                </a:solidFill>
                <a:latin typeface="Arial Narrow" pitchFamily="34" charset="0"/>
              </a:defRPr>
            </a:lvl2pPr>
            <a:lvl3pPr marL="1143000" indent="-228600" defTabSz="957263">
              <a:defRPr sz="2800" b="1">
                <a:solidFill>
                  <a:schemeClr val="tx1"/>
                </a:solidFill>
                <a:latin typeface="Arial Narrow" pitchFamily="34" charset="0"/>
              </a:defRPr>
            </a:lvl3pPr>
            <a:lvl4pPr marL="1600200" indent="-228600" defTabSz="957263">
              <a:defRPr sz="2800" b="1">
                <a:solidFill>
                  <a:schemeClr val="tx1"/>
                </a:solidFill>
                <a:latin typeface="Arial Narrow" pitchFamily="34" charset="0"/>
              </a:defRPr>
            </a:lvl4pPr>
            <a:lvl5pPr marL="2057400" indent="-228600" defTabSz="957263">
              <a:defRPr sz="2800" b="1">
                <a:solidFill>
                  <a:schemeClr val="tx1"/>
                </a:solidFill>
                <a:latin typeface="Arial Narrow" pitchFamily="34" charset="0"/>
              </a:defRPr>
            </a:lvl5pPr>
            <a:lvl6pPr marL="2514600" indent="-228600" algn="ctr" defTabSz="957263" eaLnBrk="0" fontAlgn="base" hangingPunct="0">
              <a:spcBef>
                <a:spcPct val="0"/>
              </a:spcBef>
              <a:spcAft>
                <a:spcPct val="0"/>
              </a:spcAft>
              <a:defRPr sz="2800" b="1">
                <a:solidFill>
                  <a:schemeClr val="tx1"/>
                </a:solidFill>
                <a:latin typeface="Arial Narrow" pitchFamily="34" charset="0"/>
              </a:defRPr>
            </a:lvl6pPr>
            <a:lvl7pPr marL="2971800" indent="-228600" algn="ctr" defTabSz="957263" eaLnBrk="0" fontAlgn="base" hangingPunct="0">
              <a:spcBef>
                <a:spcPct val="0"/>
              </a:spcBef>
              <a:spcAft>
                <a:spcPct val="0"/>
              </a:spcAft>
              <a:defRPr sz="2800" b="1">
                <a:solidFill>
                  <a:schemeClr val="tx1"/>
                </a:solidFill>
                <a:latin typeface="Arial Narrow" pitchFamily="34" charset="0"/>
              </a:defRPr>
            </a:lvl7pPr>
            <a:lvl8pPr marL="3429000" indent="-228600" algn="ctr" defTabSz="957263" eaLnBrk="0" fontAlgn="base" hangingPunct="0">
              <a:spcBef>
                <a:spcPct val="0"/>
              </a:spcBef>
              <a:spcAft>
                <a:spcPct val="0"/>
              </a:spcAft>
              <a:defRPr sz="2800" b="1">
                <a:solidFill>
                  <a:schemeClr val="tx1"/>
                </a:solidFill>
                <a:latin typeface="Arial Narrow" pitchFamily="34" charset="0"/>
              </a:defRPr>
            </a:lvl8pPr>
            <a:lvl9pPr marL="3886200" indent="-228600" algn="ctr" defTabSz="957263" eaLnBrk="0" fontAlgn="base" hangingPunct="0">
              <a:spcBef>
                <a:spcPct val="0"/>
              </a:spcBef>
              <a:spcAft>
                <a:spcPct val="0"/>
              </a:spcAft>
              <a:defRPr sz="2800" b="1">
                <a:solidFill>
                  <a:schemeClr val="tx1"/>
                </a:solidFill>
                <a:latin typeface="Arial Narrow" pitchFamily="34" charset="0"/>
              </a:defRPr>
            </a:lvl9pPr>
          </a:lstStyle>
          <a:p>
            <a:fld id="{38C08655-B6ED-4A88-A11D-C6A3EBF4C73C}" type="slidenum">
              <a:rPr lang="en-GB" altLang="en-US" sz="1300" b="0" smtClean="0">
                <a:latin typeface="Times" charset="0"/>
              </a:rPr>
              <a:pPr/>
              <a:t>9</a:t>
            </a:fld>
            <a:endParaRPr lang="en-GB" altLang="en-US" sz="1300" b="0">
              <a:latin typeface="Times" charset="0"/>
            </a:endParaRPr>
          </a:p>
        </p:txBody>
      </p:sp>
      <p:sp>
        <p:nvSpPr>
          <p:cNvPr id="29699" name="Rectangle 2"/>
          <p:cNvSpPr>
            <a:spLocks noGrp="1" noRot="1" noChangeAspect="1" noChangeArrowheads="1" noTextEdit="1"/>
          </p:cNvSpPr>
          <p:nvPr>
            <p:ph type="sldImg"/>
          </p:nvPr>
        </p:nvSpPr>
        <p:spPr>
          <a:ln cap="flat"/>
        </p:spPr>
      </p:sp>
      <p:sp>
        <p:nvSpPr>
          <p:cNvPr id="297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en-US"/>
          </a:p>
        </p:txBody>
      </p:sp>
    </p:spTree>
    <p:extLst>
      <p:ext uri="{BB962C8B-B14F-4D97-AF65-F5344CB8AC3E}">
        <p14:creationId xmlns:p14="http://schemas.microsoft.com/office/powerpoint/2010/main" val="21251710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7263">
              <a:defRPr sz="2800" b="1">
                <a:solidFill>
                  <a:schemeClr val="tx1"/>
                </a:solidFill>
                <a:latin typeface="Arial Narrow" pitchFamily="34" charset="0"/>
              </a:defRPr>
            </a:lvl1pPr>
            <a:lvl2pPr marL="742950" indent="-285750" defTabSz="957263">
              <a:defRPr sz="2800" b="1">
                <a:solidFill>
                  <a:schemeClr val="tx1"/>
                </a:solidFill>
                <a:latin typeface="Arial Narrow" pitchFamily="34" charset="0"/>
              </a:defRPr>
            </a:lvl2pPr>
            <a:lvl3pPr marL="1143000" indent="-228600" defTabSz="957263">
              <a:defRPr sz="2800" b="1">
                <a:solidFill>
                  <a:schemeClr val="tx1"/>
                </a:solidFill>
                <a:latin typeface="Arial Narrow" pitchFamily="34" charset="0"/>
              </a:defRPr>
            </a:lvl3pPr>
            <a:lvl4pPr marL="1600200" indent="-228600" defTabSz="957263">
              <a:defRPr sz="2800" b="1">
                <a:solidFill>
                  <a:schemeClr val="tx1"/>
                </a:solidFill>
                <a:latin typeface="Arial Narrow" pitchFamily="34" charset="0"/>
              </a:defRPr>
            </a:lvl4pPr>
            <a:lvl5pPr marL="2057400" indent="-228600" defTabSz="957263">
              <a:defRPr sz="2800" b="1">
                <a:solidFill>
                  <a:schemeClr val="tx1"/>
                </a:solidFill>
                <a:latin typeface="Arial Narrow" pitchFamily="34" charset="0"/>
              </a:defRPr>
            </a:lvl5pPr>
            <a:lvl6pPr marL="2514600" indent="-228600" algn="ctr" defTabSz="957263" eaLnBrk="0" fontAlgn="base" hangingPunct="0">
              <a:spcBef>
                <a:spcPct val="0"/>
              </a:spcBef>
              <a:spcAft>
                <a:spcPct val="0"/>
              </a:spcAft>
              <a:defRPr sz="2800" b="1">
                <a:solidFill>
                  <a:schemeClr val="tx1"/>
                </a:solidFill>
                <a:latin typeface="Arial Narrow" pitchFamily="34" charset="0"/>
              </a:defRPr>
            </a:lvl6pPr>
            <a:lvl7pPr marL="2971800" indent="-228600" algn="ctr" defTabSz="957263" eaLnBrk="0" fontAlgn="base" hangingPunct="0">
              <a:spcBef>
                <a:spcPct val="0"/>
              </a:spcBef>
              <a:spcAft>
                <a:spcPct val="0"/>
              </a:spcAft>
              <a:defRPr sz="2800" b="1">
                <a:solidFill>
                  <a:schemeClr val="tx1"/>
                </a:solidFill>
                <a:latin typeface="Arial Narrow" pitchFamily="34" charset="0"/>
              </a:defRPr>
            </a:lvl7pPr>
            <a:lvl8pPr marL="3429000" indent="-228600" algn="ctr" defTabSz="957263" eaLnBrk="0" fontAlgn="base" hangingPunct="0">
              <a:spcBef>
                <a:spcPct val="0"/>
              </a:spcBef>
              <a:spcAft>
                <a:spcPct val="0"/>
              </a:spcAft>
              <a:defRPr sz="2800" b="1">
                <a:solidFill>
                  <a:schemeClr val="tx1"/>
                </a:solidFill>
                <a:latin typeface="Arial Narrow" pitchFamily="34" charset="0"/>
              </a:defRPr>
            </a:lvl8pPr>
            <a:lvl9pPr marL="3886200" indent="-228600" algn="ctr" defTabSz="957263" eaLnBrk="0" fontAlgn="base" hangingPunct="0">
              <a:spcBef>
                <a:spcPct val="0"/>
              </a:spcBef>
              <a:spcAft>
                <a:spcPct val="0"/>
              </a:spcAft>
              <a:defRPr sz="2800" b="1">
                <a:solidFill>
                  <a:schemeClr val="tx1"/>
                </a:solidFill>
                <a:latin typeface="Arial Narrow" pitchFamily="34" charset="0"/>
              </a:defRPr>
            </a:lvl9pPr>
          </a:lstStyle>
          <a:p>
            <a:fld id="{BDB8F897-1679-4A00-AFCB-57E1D664665F}" type="slidenum">
              <a:rPr lang="en-GB" altLang="en-US" sz="1300" b="0" smtClean="0">
                <a:latin typeface="Times" charset="0"/>
              </a:rPr>
              <a:pPr/>
              <a:t>1</a:t>
            </a:fld>
            <a:endParaRPr lang="en-GB" altLang="en-US" sz="1300" b="0">
              <a:latin typeface="Times" charset="0"/>
            </a:endParaRPr>
          </a:p>
        </p:txBody>
      </p:sp>
      <p:sp>
        <p:nvSpPr>
          <p:cNvPr id="18435" name="Rectangle 2"/>
          <p:cNvSpPr>
            <a:spLocks noGrp="1" noRot="1" noChangeAspect="1" noChangeArrowheads="1" noTextEdit="1"/>
          </p:cNvSpPr>
          <p:nvPr>
            <p:ph type="sldImg"/>
          </p:nvPr>
        </p:nvSpPr>
        <p:spPr>
          <a:ln cap="flat"/>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en-US"/>
          </a:p>
        </p:txBody>
      </p:sp>
    </p:spTree>
    <p:extLst>
      <p:ext uri="{BB962C8B-B14F-4D97-AF65-F5344CB8AC3E}">
        <p14:creationId xmlns:p14="http://schemas.microsoft.com/office/powerpoint/2010/main" val="42932122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7263">
              <a:defRPr sz="2800" b="1">
                <a:solidFill>
                  <a:schemeClr val="tx1"/>
                </a:solidFill>
                <a:latin typeface="Arial Narrow" pitchFamily="34" charset="0"/>
              </a:defRPr>
            </a:lvl1pPr>
            <a:lvl2pPr marL="742950" indent="-285750" defTabSz="957263">
              <a:defRPr sz="2800" b="1">
                <a:solidFill>
                  <a:schemeClr val="tx1"/>
                </a:solidFill>
                <a:latin typeface="Arial Narrow" pitchFamily="34" charset="0"/>
              </a:defRPr>
            </a:lvl2pPr>
            <a:lvl3pPr marL="1143000" indent="-228600" defTabSz="957263">
              <a:defRPr sz="2800" b="1">
                <a:solidFill>
                  <a:schemeClr val="tx1"/>
                </a:solidFill>
                <a:latin typeface="Arial Narrow" pitchFamily="34" charset="0"/>
              </a:defRPr>
            </a:lvl3pPr>
            <a:lvl4pPr marL="1600200" indent="-228600" defTabSz="957263">
              <a:defRPr sz="2800" b="1">
                <a:solidFill>
                  <a:schemeClr val="tx1"/>
                </a:solidFill>
                <a:latin typeface="Arial Narrow" pitchFamily="34" charset="0"/>
              </a:defRPr>
            </a:lvl4pPr>
            <a:lvl5pPr marL="2057400" indent="-228600" defTabSz="957263">
              <a:defRPr sz="2800" b="1">
                <a:solidFill>
                  <a:schemeClr val="tx1"/>
                </a:solidFill>
                <a:latin typeface="Arial Narrow" pitchFamily="34" charset="0"/>
              </a:defRPr>
            </a:lvl5pPr>
            <a:lvl6pPr marL="2514600" indent="-228600" algn="ctr" defTabSz="957263" eaLnBrk="0" fontAlgn="base" hangingPunct="0">
              <a:spcBef>
                <a:spcPct val="0"/>
              </a:spcBef>
              <a:spcAft>
                <a:spcPct val="0"/>
              </a:spcAft>
              <a:defRPr sz="2800" b="1">
                <a:solidFill>
                  <a:schemeClr val="tx1"/>
                </a:solidFill>
                <a:latin typeface="Arial Narrow" pitchFamily="34" charset="0"/>
              </a:defRPr>
            </a:lvl6pPr>
            <a:lvl7pPr marL="2971800" indent="-228600" algn="ctr" defTabSz="957263" eaLnBrk="0" fontAlgn="base" hangingPunct="0">
              <a:spcBef>
                <a:spcPct val="0"/>
              </a:spcBef>
              <a:spcAft>
                <a:spcPct val="0"/>
              </a:spcAft>
              <a:defRPr sz="2800" b="1">
                <a:solidFill>
                  <a:schemeClr val="tx1"/>
                </a:solidFill>
                <a:latin typeface="Arial Narrow" pitchFamily="34" charset="0"/>
              </a:defRPr>
            </a:lvl7pPr>
            <a:lvl8pPr marL="3429000" indent="-228600" algn="ctr" defTabSz="957263" eaLnBrk="0" fontAlgn="base" hangingPunct="0">
              <a:spcBef>
                <a:spcPct val="0"/>
              </a:spcBef>
              <a:spcAft>
                <a:spcPct val="0"/>
              </a:spcAft>
              <a:defRPr sz="2800" b="1">
                <a:solidFill>
                  <a:schemeClr val="tx1"/>
                </a:solidFill>
                <a:latin typeface="Arial Narrow" pitchFamily="34" charset="0"/>
              </a:defRPr>
            </a:lvl8pPr>
            <a:lvl9pPr marL="3886200" indent="-228600" algn="ctr" defTabSz="957263" eaLnBrk="0" fontAlgn="base" hangingPunct="0">
              <a:spcBef>
                <a:spcPct val="0"/>
              </a:spcBef>
              <a:spcAft>
                <a:spcPct val="0"/>
              </a:spcAft>
              <a:defRPr sz="2800" b="1">
                <a:solidFill>
                  <a:schemeClr val="tx1"/>
                </a:solidFill>
                <a:latin typeface="Arial Narrow" pitchFamily="34" charset="0"/>
              </a:defRPr>
            </a:lvl9pPr>
          </a:lstStyle>
          <a:p>
            <a:fld id="{BDB8F897-1679-4A00-AFCB-57E1D664665F}" type="slidenum">
              <a:rPr lang="en-GB" altLang="en-US" sz="1300" b="0" smtClean="0">
                <a:latin typeface="Times" charset="0"/>
              </a:rPr>
              <a:pPr/>
              <a:t>2</a:t>
            </a:fld>
            <a:endParaRPr lang="en-GB" altLang="en-US" sz="1300" b="0">
              <a:latin typeface="Times" charset="0"/>
            </a:endParaRPr>
          </a:p>
        </p:txBody>
      </p:sp>
      <p:sp>
        <p:nvSpPr>
          <p:cNvPr id="18435" name="Rectangle 2"/>
          <p:cNvSpPr>
            <a:spLocks noGrp="1" noRot="1" noChangeAspect="1" noChangeArrowheads="1" noTextEdit="1"/>
          </p:cNvSpPr>
          <p:nvPr>
            <p:ph type="sldImg"/>
          </p:nvPr>
        </p:nvSpPr>
        <p:spPr>
          <a:ln cap="flat"/>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en-US"/>
          </a:p>
        </p:txBody>
      </p:sp>
    </p:spTree>
    <p:extLst>
      <p:ext uri="{BB962C8B-B14F-4D97-AF65-F5344CB8AC3E}">
        <p14:creationId xmlns:p14="http://schemas.microsoft.com/office/powerpoint/2010/main" val="35823030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7263">
              <a:defRPr sz="2800" b="1">
                <a:solidFill>
                  <a:schemeClr val="tx1"/>
                </a:solidFill>
                <a:latin typeface="Arial Narrow" pitchFamily="34" charset="0"/>
              </a:defRPr>
            </a:lvl1pPr>
            <a:lvl2pPr marL="742950" indent="-285750" defTabSz="957263">
              <a:defRPr sz="2800" b="1">
                <a:solidFill>
                  <a:schemeClr val="tx1"/>
                </a:solidFill>
                <a:latin typeface="Arial Narrow" pitchFamily="34" charset="0"/>
              </a:defRPr>
            </a:lvl2pPr>
            <a:lvl3pPr marL="1143000" indent="-228600" defTabSz="957263">
              <a:defRPr sz="2800" b="1">
                <a:solidFill>
                  <a:schemeClr val="tx1"/>
                </a:solidFill>
                <a:latin typeface="Arial Narrow" pitchFamily="34" charset="0"/>
              </a:defRPr>
            </a:lvl3pPr>
            <a:lvl4pPr marL="1600200" indent="-228600" defTabSz="957263">
              <a:defRPr sz="2800" b="1">
                <a:solidFill>
                  <a:schemeClr val="tx1"/>
                </a:solidFill>
                <a:latin typeface="Arial Narrow" pitchFamily="34" charset="0"/>
              </a:defRPr>
            </a:lvl4pPr>
            <a:lvl5pPr marL="2057400" indent="-228600" defTabSz="957263">
              <a:defRPr sz="2800" b="1">
                <a:solidFill>
                  <a:schemeClr val="tx1"/>
                </a:solidFill>
                <a:latin typeface="Arial Narrow" pitchFamily="34" charset="0"/>
              </a:defRPr>
            </a:lvl5pPr>
            <a:lvl6pPr marL="2514600" indent="-228600" algn="ctr" defTabSz="957263" eaLnBrk="0" fontAlgn="base" hangingPunct="0">
              <a:spcBef>
                <a:spcPct val="0"/>
              </a:spcBef>
              <a:spcAft>
                <a:spcPct val="0"/>
              </a:spcAft>
              <a:defRPr sz="2800" b="1">
                <a:solidFill>
                  <a:schemeClr val="tx1"/>
                </a:solidFill>
                <a:latin typeface="Arial Narrow" pitchFamily="34" charset="0"/>
              </a:defRPr>
            </a:lvl6pPr>
            <a:lvl7pPr marL="2971800" indent="-228600" algn="ctr" defTabSz="957263" eaLnBrk="0" fontAlgn="base" hangingPunct="0">
              <a:spcBef>
                <a:spcPct val="0"/>
              </a:spcBef>
              <a:spcAft>
                <a:spcPct val="0"/>
              </a:spcAft>
              <a:defRPr sz="2800" b="1">
                <a:solidFill>
                  <a:schemeClr val="tx1"/>
                </a:solidFill>
                <a:latin typeface="Arial Narrow" pitchFamily="34" charset="0"/>
              </a:defRPr>
            </a:lvl7pPr>
            <a:lvl8pPr marL="3429000" indent="-228600" algn="ctr" defTabSz="957263" eaLnBrk="0" fontAlgn="base" hangingPunct="0">
              <a:spcBef>
                <a:spcPct val="0"/>
              </a:spcBef>
              <a:spcAft>
                <a:spcPct val="0"/>
              </a:spcAft>
              <a:defRPr sz="2800" b="1">
                <a:solidFill>
                  <a:schemeClr val="tx1"/>
                </a:solidFill>
                <a:latin typeface="Arial Narrow" pitchFamily="34" charset="0"/>
              </a:defRPr>
            </a:lvl8pPr>
            <a:lvl9pPr marL="3886200" indent="-228600" algn="ctr" defTabSz="957263" eaLnBrk="0" fontAlgn="base" hangingPunct="0">
              <a:spcBef>
                <a:spcPct val="0"/>
              </a:spcBef>
              <a:spcAft>
                <a:spcPct val="0"/>
              </a:spcAft>
              <a:defRPr sz="2800" b="1">
                <a:solidFill>
                  <a:schemeClr val="tx1"/>
                </a:solidFill>
                <a:latin typeface="Arial Narrow" pitchFamily="34" charset="0"/>
              </a:defRPr>
            </a:lvl9pPr>
          </a:lstStyle>
          <a:p>
            <a:fld id="{BDB8F897-1679-4A00-AFCB-57E1D664665F}" type="slidenum">
              <a:rPr lang="en-GB" altLang="en-US" sz="1300" b="0" smtClean="0">
                <a:latin typeface="Times" charset="0"/>
              </a:rPr>
              <a:pPr/>
              <a:t>3</a:t>
            </a:fld>
            <a:endParaRPr lang="en-GB" altLang="en-US" sz="1300" b="0">
              <a:latin typeface="Times" charset="0"/>
            </a:endParaRPr>
          </a:p>
        </p:txBody>
      </p:sp>
      <p:sp>
        <p:nvSpPr>
          <p:cNvPr id="18435" name="Rectangle 2"/>
          <p:cNvSpPr>
            <a:spLocks noGrp="1" noRot="1" noChangeAspect="1" noChangeArrowheads="1" noTextEdit="1"/>
          </p:cNvSpPr>
          <p:nvPr>
            <p:ph type="sldImg"/>
          </p:nvPr>
        </p:nvSpPr>
        <p:spPr>
          <a:ln cap="flat"/>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en-US"/>
          </a:p>
        </p:txBody>
      </p:sp>
    </p:spTree>
    <p:extLst>
      <p:ext uri="{BB962C8B-B14F-4D97-AF65-F5344CB8AC3E}">
        <p14:creationId xmlns:p14="http://schemas.microsoft.com/office/powerpoint/2010/main" val="40910286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7263">
              <a:defRPr sz="2800" b="1">
                <a:solidFill>
                  <a:schemeClr val="tx1"/>
                </a:solidFill>
                <a:latin typeface="Arial Narrow" pitchFamily="34" charset="0"/>
              </a:defRPr>
            </a:lvl1pPr>
            <a:lvl2pPr marL="742950" indent="-285750" defTabSz="957263">
              <a:defRPr sz="2800" b="1">
                <a:solidFill>
                  <a:schemeClr val="tx1"/>
                </a:solidFill>
                <a:latin typeface="Arial Narrow" pitchFamily="34" charset="0"/>
              </a:defRPr>
            </a:lvl2pPr>
            <a:lvl3pPr marL="1143000" indent="-228600" defTabSz="957263">
              <a:defRPr sz="2800" b="1">
                <a:solidFill>
                  <a:schemeClr val="tx1"/>
                </a:solidFill>
                <a:latin typeface="Arial Narrow" pitchFamily="34" charset="0"/>
              </a:defRPr>
            </a:lvl3pPr>
            <a:lvl4pPr marL="1600200" indent="-228600" defTabSz="957263">
              <a:defRPr sz="2800" b="1">
                <a:solidFill>
                  <a:schemeClr val="tx1"/>
                </a:solidFill>
                <a:latin typeface="Arial Narrow" pitchFamily="34" charset="0"/>
              </a:defRPr>
            </a:lvl4pPr>
            <a:lvl5pPr marL="2057400" indent="-228600" defTabSz="957263">
              <a:defRPr sz="2800" b="1">
                <a:solidFill>
                  <a:schemeClr val="tx1"/>
                </a:solidFill>
                <a:latin typeface="Arial Narrow" pitchFamily="34" charset="0"/>
              </a:defRPr>
            </a:lvl5pPr>
            <a:lvl6pPr marL="2514600" indent="-228600" algn="ctr" defTabSz="957263" eaLnBrk="0" fontAlgn="base" hangingPunct="0">
              <a:spcBef>
                <a:spcPct val="0"/>
              </a:spcBef>
              <a:spcAft>
                <a:spcPct val="0"/>
              </a:spcAft>
              <a:defRPr sz="2800" b="1">
                <a:solidFill>
                  <a:schemeClr val="tx1"/>
                </a:solidFill>
                <a:latin typeface="Arial Narrow" pitchFamily="34" charset="0"/>
              </a:defRPr>
            </a:lvl6pPr>
            <a:lvl7pPr marL="2971800" indent="-228600" algn="ctr" defTabSz="957263" eaLnBrk="0" fontAlgn="base" hangingPunct="0">
              <a:spcBef>
                <a:spcPct val="0"/>
              </a:spcBef>
              <a:spcAft>
                <a:spcPct val="0"/>
              </a:spcAft>
              <a:defRPr sz="2800" b="1">
                <a:solidFill>
                  <a:schemeClr val="tx1"/>
                </a:solidFill>
                <a:latin typeface="Arial Narrow" pitchFamily="34" charset="0"/>
              </a:defRPr>
            </a:lvl7pPr>
            <a:lvl8pPr marL="3429000" indent="-228600" algn="ctr" defTabSz="957263" eaLnBrk="0" fontAlgn="base" hangingPunct="0">
              <a:spcBef>
                <a:spcPct val="0"/>
              </a:spcBef>
              <a:spcAft>
                <a:spcPct val="0"/>
              </a:spcAft>
              <a:defRPr sz="2800" b="1">
                <a:solidFill>
                  <a:schemeClr val="tx1"/>
                </a:solidFill>
                <a:latin typeface="Arial Narrow" pitchFamily="34" charset="0"/>
              </a:defRPr>
            </a:lvl8pPr>
            <a:lvl9pPr marL="3886200" indent="-228600" algn="ctr" defTabSz="957263" eaLnBrk="0" fontAlgn="base" hangingPunct="0">
              <a:spcBef>
                <a:spcPct val="0"/>
              </a:spcBef>
              <a:spcAft>
                <a:spcPct val="0"/>
              </a:spcAft>
              <a:defRPr sz="2800" b="1">
                <a:solidFill>
                  <a:schemeClr val="tx1"/>
                </a:solidFill>
                <a:latin typeface="Arial Narrow" pitchFamily="34" charset="0"/>
              </a:defRPr>
            </a:lvl9pPr>
          </a:lstStyle>
          <a:p>
            <a:fld id="{BDB8F897-1679-4A00-AFCB-57E1D664665F}" type="slidenum">
              <a:rPr lang="en-GB" altLang="en-US" sz="1300" b="0" smtClean="0">
                <a:latin typeface="Times" charset="0"/>
              </a:rPr>
              <a:pPr/>
              <a:t>4</a:t>
            </a:fld>
            <a:endParaRPr lang="en-GB" altLang="en-US" sz="1300" b="0">
              <a:latin typeface="Times" charset="0"/>
            </a:endParaRPr>
          </a:p>
        </p:txBody>
      </p:sp>
      <p:sp>
        <p:nvSpPr>
          <p:cNvPr id="18435" name="Rectangle 2"/>
          <p:cNvSpPr>
            <a:spLocks noGrp="1" noRot="1" noChangeAspect="1" noChangeArrowheads="1" noTextEdit="1"/>
          </p:cNvSpPr>
          <p:nvPr>
            <p:ph type="sldImg"/>
          </p:nvPr>
        </p:nvSpPr>
        <p:spPr>
          <a:ln cap="flat"/>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en-US"/>
          </a:p>
        </p:txBody>
      </p:sp>
    </p:spTree>
    <p:extLst>
      <p:ext uri="{BB962C8B-B14F-4D97-AF65-F5344CB8AC3E}">
        <p14:creationId xmlns:p14="http://schemas.microsoft.com/office/powerpoint/2010/main" val="2789203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7263">
              <a:defRPr sz="2800" b="1">
                <a:solidFill>
                  <a:schemeClr val="tx1"/>
                </a:solidFill>
                <a:latin typeface="Arial Narrow" pitchFamily="34" charset="0"/>
              </a:defRPr>
            </a:lvl1pPr>
            <a:lvl2pPr marL="742950" indent="-285750" defTabSz="957263">
              <a:defRPr sz="2800" b="1">
                <a:solidFill>
                  <a:schemeClr val="tx1"/>
                </a:solidFill>
                <a:latin typeface="Arial Narrow" pitchFamily="34" charset="0"/>
              </a:defRPr>
            </a:lvl2pPr>
            <a:lvl3pPr marL="1143000" indent="-228600" defTabSz="957263">
              <a:defRPr sz="2800" b="1">
                <a:solidFill>
                  <a:schemeClr val="tx1"/>
                </a:solidFill>
                <a:latin typeface="Arial Narrow" pitchFamily="34" charset="0"/>
              </a:defRPr>
            </a:lvl3pPr>
            <a:lvl4pPr marL="1600200" indent="-228600" defTabSz="957263">
              <a:defRPr sz="2800" b="1">
                <a:solidFill>
                  <a:schemeClr val="tx1"/>
                </a:solidFill>
                <a:latin typeface="Arial Narrow" pitchFamily="34" charset="0"/>
              </a:defRPr>
            </a:lvl4pPr>
            <a:lvl5pPr marL="2057400" indent="-228600" defTabSz="957263">
              <a:defRPr sz="2800" b="1">
                <a:solidFill>
                  <a:schemeClr val="tx1"/>
                </a:solidFill>
                <a:latin typeface="Arial Narrow" pitchFamily="34" charset="0"/>
              </a:defRPr>
            </a:lvl5pPr>
            <a:lvl6pPr marL="2514600" indent="-228600" algn="ctr" defTabSz="957263" eaLnBrk="0" fontAlgn="base" hangingPunct="0">
              <a:spcBef>
                <a:spcPct val="0"/>
              </a:spcBef>
              <a:spcAft>
                <a:spcPct val="0"/>
              </a:spcAft>
              <a:defRPr sz="2800" b="1">
                <a:solidFill>
                  <a:schemeClr val="tx1"/>
                </a:solidFill>
                <a:latin typeface="Arial Narrow" pitchFamily="34" charset="0"/>
              </a:defRPr>
            </a:lvl6pPr>
            <a:lvl7pPr marL="2971800" indent="-228600" algn="ctr" defTabSz="957263" eaLnBrk="0" fontAlgn="base" hangingPunct="0">
              <a:spcBef>
                <a:spcPct val="0"/>
              </a:spcBef>
              <a:spcAft>
                <a:spcPct val="0"/>
              </a:spcAft>
              <a:defRPr sz="2800" b="1">
                <a:solidFill>
                  <a:schemeClr val="tx1"/>
                </a:solidFill>
                <a:latin typeface="Arial Narrow" pitchFamily="34" charset="0"/>
              </a:defRPr>
            </a:lvl7pPr>
            <a:lvl8pPr marL="3429000" indent="-228600" algn="ctr" defTabSz="957263" eaLnBrk="0" fontAlgn="base" hangingPunct="0">
              <a:spcBef>
                <a:spcPct val="0"/>
              </a:spcBef>
              <a:spcAft>
                <a:spcPct val="0"/>
              </a:spcAft>
              <a:defRPr sz="2800" b="1">
                <a:solidFill>
                  <a:schemeClr val="tx1"/>
                </a:solidFill>
                <a:latin typeface="Arial Narrow" pitchFamily="34" charset="0"/>
              </a:defRPr>
            </a:lvl8pPr>
            <a:lvl9pPr marL="3886200" indent="-228600" algn="ctr" defTabSz="957263" eaLnBrk="0" fontAlgn="base" hangingPunct="0">
              <a:spcBef>
                <a:spcPct val="0"/>
              </a:spcBef>
              <a:spcAft>
                <a:spcPct val="0"/>
              </a:spcAft>
              <a:defRPr sz="2800" b="1">
                <a:solidFill>
                  <a:schemeClr val="tx1"/>
                </a:solidFill>
                <a:latin typeface="Arial Narrow" pitchFamily="34" charset="0"/>
              </a:defRPr>
            </a:lvl9pPr>
          </a:lstStyle>
          <a:p>
            <a:fld id="{BDB8F897-1679-4A00-AFCB-57E1D664665F}" type="slidenum">
              <a:rPr lang="en-GB" altLang="en-US" sz="1300" b="0" smtClean="0">
                <a:latin typeface="Times" charset="0"/>
              </a:rPr>
              <a:pPr/>
              <a:t>5</a:t>
            </a:fld>
            <a:endParaRPr lang="en-GB" altLang="en-US" sz="1300" b="0">
              <a:latin typeface="Times" charset="0"/>
            </a:endParaRPr>
          </a:p>
        </p:txBody>
      </p:sp>
      <p:sp>
        <p:nvSpPr>
          <p:cNvPr id="18435" name="Rectangle 2"/>
          <p:cNvSpPr>
            <a:spLocks noGrp="1" noRot="1" noChangeAspect="1" noChangeArrowheads="1" noTextEdit="1"/>
          </p:cNvSpPr>
          <p:nvPr>
            <p:ph type="sldImg"/>
          </p:nvPr>
        </p:nvSpPr>
        <p:spPr>
          <a:ln cap="flat"/>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en-US"/>
          </a:p>
        </p:txBody>
      </p:sp>
    </p:spTree>
    <p:extLst>
      <p:ext uri="{BB962C8B-B14F-4D97-AF65-F5344CB8AC3E}">
        <p14:creationId xmlns:p14="http://schemas.microsoft.com/office/powerpoint/2010/main" val="34216445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7263">
              <a:defRPr sz="2800" b="1">
                <a:solidFill>
                  <a:schemeClr val="tx1"/>
                </a:solidFill>
                <a:latin typeface="Arial Narrow" pitchFamily="34" charset="0"/>
              </a:defRPr>
            </a:lvl1pPr>
            <a:lvl2pPr marL="742950" indent="-285750" defTabSz="957263">
              <a:defRPr sz="2800" b="1">
                <a:solidFill>
                  <a:schemeClr val="tx1"/>
                </a:solidFill>
                <a:latin typeface="Arial Narrow" pitchFamily="34" charset="0"/>
              </a:defRPr>
            </a:lvl2pPr>
            <a:lvl3pPr marL="1143000" indent="-228600" defTabSz="957263">
              <a:defRPr sz="2800" b="1">
                <a:solidFill>
                  <a:schemeClr val="tx1"/>
                </a:solidFill>
                <a:latin typeface="Arial Narrow" pitchFamily="34" charset="0"/>
              </a:defRPr>
            </a:lvl3pPr>
            <a:lvl4pPr marL="1600200" indent="-228600" defTabSz="957263">
              <a:defRPr sz="2800" b="1">
                <a:solidFill>
                  <a:schemeClr val="tx1"/>
                </a:solidFill>
                <a:latin typeface="Arial Narrow" pitchFamily="34" charset="0"/>
              </a:defRPr>
            </a:lvl4pPr>
            <a:lvl5pPr marL="2057400" indent="-228600" defTabSz="957263">
              <a:defRPr sz="2800" b="1">
                <a:solidFill>
                  <a:schemeClr val="tx1"/>
                </a:solidFill>
                <a:latin typeface="Arial Narrow" pitchFamily="34" charset="0"/>
              </a:defRPr>
            </a:lvl5pPr>
            <a:lvl6pPr marL="2514600" indent="-228600" algn="ctr" defTabSz="957263" eaLnBrk="0" fontAlgn="base" hangingPunct="0">
              <a:spcBef>
                <a:spcPct val="0"/>
              </a:spcBef>
              <a:spcAft>
                <a:spcPct val="0"/>
              </a:spcAft>
              <a:defRPr sz="2800" b="1">
                <a:solidFill>
                  <a:schemeClr val="tx1"/>
                </a:solidFill>
                <a:latin typeface="Arial Narrow" pitchFamily="34" charset="0"/>
              </a:defRPr>
            </a:lvl6pPr>
            <a:lvl7pPr marL="2971800" indent="-228600" algn="ctr" defTabSz="957263" eaLnBrk="0" fontAlgn="base" hangingPunct="0">
              <a:spcBef>
                <a:spcPct val="0"/>
              </a:spcBef>
              <a:spcAft>
                <a:spcPct val="0"/>
              </a:spcAft>
              <a:defRPr sz="2800" b="1">
                <a:solidFill>
                  <a:schemeClr val="tx1"/>
                </a:solidFill>
                <a:latin typeface="Arial Narrow" pitchFamily="34" charset="0"/>
              </a:defRPr>
            </a:lvl7pPr>
            <a:lvl8pPr marL="3429000" indent="-228600" algn="ctr" defTabSz="957263" eaLnBrk="0" fontAlgn="base" hangingPunct="0">
              <a:spcBef>
                <a:spcPct val="0"/>
              </a:spcBef>
              <a:spcAft>
                <a:spcPct val="0"/>
              </a:spcAft>
              <a:defRPr sz="2800" b="1">
                <a:solidFill>
                  <a:schemeClr val="tx1"/>
                </a:solidFill>
                <a:latin typeface="Arial Narrow" pitchFamily="34" charset="0"/>
              </a:defRPr>
            </a:lvl8pPr>
            <a:lvl9pPr marL="3886200" indent="-228600" algn="ctr" defTabSz="957263" eaLnBrk="0" fontAlgn="base" hangingPunct="0">
              <a:spcBef>
                <a:spcPct val="0"/>
              </a:spcBef>
              <a:spcAft>
                <a:spcPct val="0"/>
              </a:spcAft>
              <a:defRPr sz="2800" b="1">
                <a:solidFill>
                  <a:schemeClr val="tx1"/>
                </a:solidFill>
                <a:latin typeface="Arial Narrow" pitchFamily="34" charset="0"/>
              </a:defRPr>
            </a:lvl9pPr>
          </a:lstStyle>
          <a:p>
            <a:fld id="{BDB8F897-1679-4A00-AFCB-57E1D664665F}" type="slidenum">
              <a:rPr lang="en-GB" altLang="en-US" sz="1300" b="0" smtClean="0">
                <a:latin typeface="Times" charset="0"/>
              </a:rPr>
              <a:pPr/>
              <a:t>6</a:t>
            </a:fld>
            <a:endParaRPr lang="en-GB" altLang="en-US" sz="1300" b="0">
              <a:latin typeface="Times" charset="0"/>
            </a:endParaRPr>
          </a:p>
        </p:txBody>
      </p:sp>
      <p:sp>
        <p:nvSpPr>
          <p:cNvPr id="18435" name="Rectangle 2"/>
          <p:cNvSpPr>
            <a:spLocks noGrp="1" noRot="1" noChangeAspect="1" noChangeArrowheads="1" noTextEdit="1"/>
          </p:cNvSpPr>
          <p:nvPr>
            <p:ph type="sldImg"/>
          </p:nvPr>
        </p:nvSpPr>
        <p:spPr>
          <a:ln cap="flat"/>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en-US"/>
          </a:p>
        </p:txBody>
      </p:sp>
    </p:spTree>
    <p:extLst>
      <p:ext uri="{BB962C8B-B14F-4D97-AF65-F5344CB8AC3E}">
        <p14:creationId xmlns:p14="http://schemas.microsoft.com/office/powerpoint/2010/main" val="37970107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7263">
              <a:defRPr sz="2800" b="1">
                <a:solidFill>
                  <a:schemeClr val="tx1"/>
                </a:solidFill>
                <a:latin typeface="Arial Narrow" pitchFamily="34" charset="0"/>
              </a:defRPr>
            </a:lvl1pPr>
            <a:lvl2pPr marL="742950" indent="-285750" defTabSz="957263">
              <a:defRPr sz="2800" b="1">
                <a:solidFill>
                  <a:schemeClr val="tx1"/>
                </a:solidFill>
                <a:latin typeface="Arial Narrow" pitchFamily="34" charset="0"/>
              </a:defRPr>
            </a:lvl2pPr>
            <a:lvl3pPr marL="1143000" indent="-228600" defTabSz="957263">
              <a:defRPr sz="2800" b="1">
                <a:solidFill>
                  <a:schemeClr val="tx1"/>
                </a:solidFill>
                <a:latin typeface="Arial Narrow" pitchFamily="34" charset="0"/>
              </a:defRPr>
            </a:lvl3pPr>
            <a:lvl4pPr marL="1600200" indent="-228600" defTabSz="957263">
              <a:defRPr sz="2800" b="1">
                <a:solidFill>
                  <a:schemeClr val="tx1"/>
                </a:solidFill>
                <a:latin typeface="Arial Narrow" pitchFamily="34" charset="0"/>
              </a:defRPr>
            </a:lvl4pPr>
            <a:lvl5pPr marL="2057400" indent="-228600" defTabSz="957263">
              <a:defRPr sz="2800" b="1">
                <a:solidFill>
                  <a:schemeClr val="tx1"/>
                </a:solidFill>
                <a:latin typeface="Arial Narrow" pitchFamily="34" charset="0"/>
              </a:defRPr>
            </a:lvl5pPr>
            <a:lvl6pPr marL="2514600" indent="-228600" algn="ctr" defTabSz="957263" eaLnBrk="0" fontAlgn="base" hangingPunct="0">
              <a:spcBef>
                <a:spcPct val="0"/>
              </a:spcBef>
              <a:spcAft>
                <a:spcPct val="0"/>
              </a:spcAft>
              <a:defRPr sz="2800" b="1">
                <a:solidFill>
                  <a:schemeClr val="tx1"/>
                </a:solidFill>
                <a:latin typeface="Arial Narrow" pitchFamily="34" charset="0"/>
              </a:defRPr>
            </a:lvl6pPr>
            <a:lvl7pPr marL="2971800" indent="-228600" algn="ctr" defTabSz="957263" eaLnBrk="0" fontAlgn="base" hangingPunct="0">
              <a:spcBef>
                <a:spcPct val="0"/>
              </a:spcBef>
              <a:spcAft>
                <a:spcPct val="0"/>
              </a:spcAft>
              <a:defRPr sz="2800" b="1">
                <a:solidFill>
                  <a:schemeClr val="tx1"/>
                </a:solidFill>
                <a:latin typeface="Arial Narrow" pitchFamily="34" charset="0"/>
              </a:defRPr>
            </a:lvl7pPr>
            <a:lvl8pPr marL="3429000" indent="-228600" algn="ctr" defTabSz="957263" eaLnBrk="0" fontAlgn="base" hangingPunct="0">
              <a:spcBef>
                <a:spcPct val="0"/>
              </a:spcBef>
              <a:spcAft>
                <a:spcPct val="0"/>
              </a:spcAft>
              <a:defRPr sz="2800" b="1">
                <a:solidFill>
                  <a:schemeClr val="tx1"/>
                </a:solidFill>
                <a:latin typeface="Arial Narrow" pitchFamily="34" charset="0"/>
              </a:defRPr>
            </a:lvl8pPr>
            <a:lvl9pPr marL="3886200" indent="-228600" algn="ctr" defTabSz="957263" eaLnBrk="0" fontAlgn="base" hangingPunct="0">
              <a:spcBef>
                <a:spcPct val="0"/>
              </a:spcBef>
              <a:spcAft>
                <a:spcPct val="0"/>
              </a:spcAft>
              <a:defRPr sz="2800" b="1">
                <a:solidFill>
                  <a:schemeClr val="tx1"/>
                </a:solidFill>
                <a:latin typeface="Arial Narrow" pitchFamily="34" charset="0"/>
              </a:defRPr>
            </a:lvl9pPr>
          </a:lstStyle>
          <a:p>
            <a:fld id="{BDB8F897-1679-4A00-AFCB-57E1D664665F}" type="slidenum">
              <a:rPr lang="en-GB" altLang="en-US" sz="1300" b="0" smtClean="0">
                <a:latin typeface="Times" charset="0"/>
              </a:rPr>
              <a:pPr/>
              <a:t>7</a:t>
            </a:fld>
            <a:endParaRPr lang="en-GB" altLang="en-US" sz="1300" b="0">
              <a:latin typeface="Times" charset="0"/>
            </a:endParaRPr>
          </a:p>
        </p:txBody>
      </p:sp>
      <p:sp>
        <p:nvSpPr>
          <p:cNvPr id="18435" name="Rectangle 2"/>
          <p:cNvSpPr>
            <a:spLocks noGrp="1" noRot="1" noChangeAspect="1" noChangeArrowheads="1" noTextEdit="1"/>
          </p:cNvSpPr>
          <p:nvPr>
            <p:ph type="sldImg"/>
          </p:nvPr>
        </p:nvSpPr>
        <p:spPr>
          <a:ln cap="flat"/>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en-US"/>
          </a:p>
        </p:txBody>
      </p:sp>
    </p:spTree>
    <p:extLst>
      <p:ext uri="{BB962C8B-B14F-4D97-AF65-F5344CB8AC3E}">
        <p14:creationId xmlns:p14="http://schemas.microsoft.com/office/powerpoint/2010/main" val="41390357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7263">
              <a:defRPr sz="2800" b="1">
                <a:solidFill>
                  <a:schemeClr val="tx1"/>
                </a:solidFill>
                <a:latin typeface="Arial Narrow" pitchFamily="34" charset="0"/>
              </a:defRPr>
            </a:lvl1pPr>
            <a:lvl2pPr marL="742950" indent="-285750" defTabSz="957263">
              <a:defRPr sz="2800" b="1">
                <a:solidFill>
                  <a:schemeClr val="tx1"/>
                </a:solidFill>
                <a:latin typeface="Arial Narrow" pitchFamily="34" charset="0"/>
              </a:defRPr>
            </a:lvl2pPr>
            <a:lvl3pPr marL="1143000" indent="-228600" defTabSz="957263">
              <a:defRPr sz="2800" b="1">
                <a:solidFill>
                  <a:schemeClr val="tx1"/>
                </a:solidFill>
                <a:latin typeface="Arial Narrow" pitchFamily="34" charset="0"/>
              </a:defRPr>
            </a:lvl3pPr>
            <a:lvl4pPr marL="1600200" indent="-228600" defTabSz="957263">
              <a:defRPr sz="2800" b="1">
                <a:solidFill>
                  <a:schemeClr val="tx1"/>
                </a:solidFill>
                <a:latin typeface="Arial Narrow" pitchFamily="34" charset="0"/>
              </a:defRPr>
            </a:lvl4pPr>
            <a:lvl5pPr marL="2057400" indent="-228600" defTabSz="957263">
              <a:defRPr sz="2800" b="1">
                <a:solidFill>
                  <a:schemeClr val="tx1"/>
                </a:solidFill>
                <a:latin typeface="Arial Narrow" pitchFamily="34" charset="0"/>
              </a:defRPr>
            </a:lvl5pPr>
            <a:lvl6pPr marL="2514600" indent="-228600" algn="ctr" defTabSz="957263" eaLnBrk="0" fontAlgn="base" hangingPunct="0">
              <a:spcBef>
                <a:spcPct val="0"/>
              </a:spcBef>
              <a:spcAft>
                <a:spcPct val="0"/>
              </a:spcAft>
              <a:defRPr sz="2800" b="1">
                <a:solidFill>
                  <a:schemeClr val="tx1"/>
                </a:solidFill>
                <a:latin typeface="Arial Narrow" pitchFamily="34" charset="0"/>
              </a:defRPr>
            </a:lvl6pPr>
            <a:lvl7pPr marL="2971800" indent="-228600" algn="ctr" defTabSz="957263" eaLnBrk="0" fontAlgn="base" hangingPunct="0">
              <a:spcBef>
                <a:spcPct val="0"/>
              </a:spcBef>
              <a:spcAft>
                <a:spcPct val="0"/>
              </a:spcAft>
              <a:defRPr sz="2800" b="1">
                <a:solidFill>
                  <a:schemeClr val="tx1"/>
                </a:solidFill>
                <a:latin typeface="Arial Narrow" pitchFamily="34" charset="0"/>
              </a:defRPr>
            </a:lvl7pPr>
            <a:lvl8pPr marL="3429000" indent="-228600" algn="ctr" defTabSz="957263" eaLnBrk="0" fontAlgn="base" hangingPunct="0">
              <a:spcBef>
                <a:spcPct val="0"/>
              </a:spcBef>
              <a:spcAft>
                <a:spcPct val="0"/>
              </a:spcAft>
              <a:defRPr sz="2800" b="1">
                <a:solidFill>
                  <a:schemeClr val="tx1"/>
                </a:solidFill>
                <a:latin typeface="Arial Narrow" pitchFamily="34" charset="0"/>
              </a:defRPr>
            </a:lvl8pPr>
            <a:lvl9pPr marL="3886200" indent="-228600" algn="ctr" defTabSz="957263" eaLnBrk="0" fontAlgn="base" hangingPunct="0">
              <a:spcBef>
                <a:spcPct val="0"/>
              </a:spcBef>
              <a:spcAft>
                <a:spcPct val="0"/>
              </a:spcAft>
              <a:defRPr sz="2800" b="1">
                <a:solidFill>
                  <a:schemeClr val="tx1"/>
                </a:solidFill>
                <a:latin typeface="Arial Narrow" pitchFamily="34" charset="0"/>
              </a:defRPr>
            </a:lvl9pPr>
          </a:lstStyle>
          <a:p>
            <a:fld id="{BDB8F897-1679-4A00-AFCB-57E1D664665F}" type="slidenum">
              <a:rPr lang="en-GB" altLang="en-US" sz="1300" b="0" smtClean="0">
                <a:latin typeface="Times" charset="0"/>
              </a:rPr>
              <a:pPr/>
              <a:t>8</a:t>
            </a:fld>
            <a:endParaRPr lang="en-GB" altLang="en-US" sz="1300" b="0">
              <a:latin typeface="Times" charset="0"/>
            </a:endParaRPr>
          </a:p>
        </p:txBody>
      </p:sp>
      <p:sp>
        <p:nvSpPr>
          <p:cNvPr id="18435" name="Rectangle 2"/>
          <p:cNvSpPr>
            <a:spLocks noGrp="1" noRot="1" noChangeAspect="1" noChangeArrowheads="1" noTextEdit="1"/>
          </p:cNvSpPr>
          <p:nvPr>
            <p:ph type="sldImg"/>
          </p:nvPr>
        </p:nvSpPr>
        <p:spPr>
          <a:ln cap="flat"/>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en-US"/>
          </a:p>
        </p:txBody>
      </p:sp>
    </p:spTree>
    <p:extLst>
      <p:ext uri="{BB962C8B-B14F-4D97-AF65-F5344CB8AC3E}">
        <p14:creationId xmlns:p14="http://schemas.microsoft.com/office/powerpoint/2010/main" val="7461585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463525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4423101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91300" y="304800"/>
            <a:ext cx="1943100" cy="52673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762000" y="304800"/>
            <a:ext cx="5676900" cy="5267325"/>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5623237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557980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Textmasterformate durch Klicken bearbeiten</a:t>
            </a:r>
          </a:p>
        </p:txBody>
      </p:sp>
    </p:spTree>
    <p:extLst>
      <p:ext uri="{BB962C8B-B14F-4D97-AF65-F5344CB8AC3E}">
        <p14:creationId xmlns:p14="http://schemas.microsoft.com/office/powerpoint/2010/main" val="6447247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763588" y="1754188"/>
            <a:ext cx="3656012" cy="38179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572000" y="1754188"/>
            <a:ext cx="3656013" cy="38179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7048435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8946372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Tree>
    <p:extLst>
      <p:ext uri="{BB962C8B-B14F-4D97-AF65-F5344CB8AC3E}">
        <p14:creationId xmlns:p14="http://schemas.microsoft.com/office/powerpoint/2010/main" val="27177290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1814480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Tree>
    <p:extLst>
      <p:ext uri="{BB962C8B-B14F-4D97-AF65-F5344CB8AC3E}">
        <p14:creationId xmlns:p14="http://schemas.microsoft.com/office/powerpoint/2010/main" val="32606082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Tree>
    <p:extLst>
      <p:ext uri="{BB962C8B-B14F-4D97-AF65-F5344CB8AC3E}">
        <p14:creationId xmlns:p14="http://schemas.microsoft.com/office/powerpoint/2010/main" val="31430183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blackWhite">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ltGray">
          <a:xfrm>
            <a:off x="0" y="6284913"/>
            <a:ext cx="9144000" cy="274637"/>
          </a:xfrm>
          <a:prstGeom prst="rect">
            <a:avLst/>
          </a:prstGeom>
          <a:gradFill rotWithShape="0">
            <a:gsLst>
              <a:gs pos="0">
                <a:schemeClr val="bg2">
                  <a:gamma/>
                  <a:tint val="10196"/>
                  <a:invGamma/>
                </a:schemeClr>
              </a:gs>
              <a:gs pos="100000">
                <a:schemeClr val="bg2"/>
              </a:gs>
            </a:gsLst>
            <a:lin ang="0" scaled="1"/>
          </a:gradFill>
          <a:ln w="9525">
            <a:noFill/>
            <a:miter lim="800000"/>
            <a:headEnd/>
            <a:tailEnd/>
          </a:ln>
          <a:effectLst/>
        </p:spPr>
        <p:txBody>
          <a:bodyPr wrap="none" lIns="92075" tIns="46038" rIns="92075" bIns="46038" anchor="ctr"/>
          <a:lstStyle/>
          <a:p>
            <a:pPr algn="r">
              <a:lnSpc>
                <a:spcPct val="90000"/>
              </a:lnSpc>
              <a:defRPr/>
            </a:pPr>
            <a:endParaRPr lang="de-DE" sz="2400" b="0">
              <a:latin typeface="Times New Roman" pitchFamily="18" charset="0"/>
            </a:endParaRPr>
          </a:p>
        </p:txBody>
      </p:sp>
      <p:sp>
        <p:nvSpPr>
          <p:cNvPr id="1027" name="Rectangle 3"/>
          <p:cNvSpPr>
            <a:spLocks noGrp="1" noChangeArrowheads="1"/>
          </p:cNvSpPr>
          <p:nvPr>
            <p:ph type="title"/>
          </p:nvPr>
        </p:nvSpPr>
        <p:spPr bwMode="auto">
          <a:xfrm>
            <a:off x="762000" y="3048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GB" altLang="en-US"/>
              <a:t>Klicken Sie, um das Format des Titel-Masters zu bearbeiten.</a:t>
            </a:r>
          </a:p>
        </p:txBody>
      </p:sp>
      <p:sp>
        <p:nvSpPr>
          <p:cNvPr id="1028" name="Rectangle 4"/>
          <p:cNvSpPr>
            <a:spLocks noGrp="1" noChangeArrowheads="1"/>
          </p:cNvSpPr>
          <p:nvPr>
            <p:ph type="body" idx="1"/>
          </p:nvPr>
        </p:nvSpPr>
        <p:spPr bwMode="blackWhite">
          <a:xfrm>
            <a:off x="763588" y="1754188"/>
            <a:ext cx="7464425" cy="3817937"/>
          </a:xfrm>
          <a:prstGeom prst="rect">
            <a:avLst/>
          </a:prstGeom>
          <a:gradFill rotWithShape="0">
            <a:gsLst>
              <a:gs pos="0">
                <a:schemeClr val="bg1"/>
              </a:gs>
              <a:gs pos="100000">
                <a:schemeClr val="bg1">
                  <a:gamma/>
                  <a:shade val="80000"/>
                  <a:invGamma/>
                </a:schemeClr>
              </a:gs>
            </a:gsLst>
            <a:lin ang="5400000" scaled="1"/>
          </a:gradFill>
          <a:ln w="12700">
            <a:solidFill>
              <a:schemeClr val="bg2"/>
            </a:solidFill>
            <a:miter lim="800000"/>
            <a:headEnd/>
            <a:tailEnd/>
          </a:ln>
          <a:effectLst>
            <a:outerShdw dist="53882" dir="2700000" algn="ctr" rotWithShape="0">
              <a:schemeClr val="bg2"/>
            </a:outerShdw>
          </a:effectLst>
        </p:spPr>
        <p:txBody>
          <a:bodyPr vert="horz" wrap="square" lIns="252413" tIns="179388" rIns="252413" bIns="179388" numCol="1" anchor="t" anchorCtr="0" compatLnSpc="1">
            <a:prstTxWarp prst="textNoShape">
              <a:avLst/>
            </a:prstTxWarp>
          </a:bodyPr>
          <a:lstStyle/>
          <a:p>
            <a:pPr lvl="0"/>
            <a:r>
              <a:rPr lang="en-GB"/>
              <a:t>Klicken Sie, </a:t>
            </a:r>
            <a:br>
              <a:rPr lang="en-GB"/>
            </a:br>
            <a:r>
              <a:rPr lang="en-GB"/>
              <a:t>um die Textformatierung des Masters zu bearbeiten.</a:t>
            </a:r>
          </a:p>
          <a:p>
            <a:pPr lvl="1"/>
            <a:r>
              <a:rPr lang="en-GB"/>
              <a:t>Zweite </a:t>
            </a:r>
            <a:br>
              <a:rPr lang="en-GB"/>
            </a:br>
            <a:r>
              <a:rPr lang="en-GB"/>
              <a:t>Ebene</a:t>
            </a:r>
          </a:p>
          <a:p>
            <a:pPr lvl="2"/>
            <a:r>
              <a:rPr lang="en-GB"/>
              <a:t>Dritte </a:t>
            </a:r>
            <a:br>
              <a:rPr lang="en-GB"/>
            </a:br>
            <a:r>
              <a:rPr lang="en-GB"/>
              <a:t>Ebene</a:t>
            </a:r>
          </a:p>
          <a:p>
            <a:pPr lvl="3"/>
            <a:r>
              <a:rPr lang="en-GB"/>
              <a:t>Vierte </a:t>
            </a:r>
            <a:br>
              <a:rPr lang="en-GB"/>
            </a:br>
            <a:r>
              <a:rPr lang="en-GB"/>
              <a:t>Ebene</a:t>
            </a:r>
          </a:p>
          <a:p>
            <a:pPr lvl="4"/>
            <a:r>
              <a:rPr lang="en-GB"/>
              <a:t>Fünfte </a:t>
            </a:r>
            <a:br>
              <a:rPr lang="en-GB"/>
            </a:br>
            <a:r>
              <a:rPr lang="en-GB"/>
              <a:t>Ebene</a:t>
            </a:r>
          </a:p>
        </p:txBody>
      </p:sp>
    </p:spTree>
  </p:cSld>
  <p:clrMap bg1="lt1" tx1="dk1" bg2="lt2" tx2="dk2" accent1="accent1" accent2="accent2" accent3="accent3" accent4="accent4" accent5="accent5" accent6="accent6" hlink="hlink" folHlink="folHlink"/>
  <p:sldLayoutIdLst>
    <p:sldLayoutId id="2147483803" r:id="rId1"/>
    <p:sldLayoutId id="2147483793" r:id="rId2"/>
    <p:sldLayoutId id="2147483794" r:id="rId3"/>
    <p:sldLayoutId id="2147483795" r:id="rId4"/>
    <p:sldLayoutId id="2147483796" r:id="rId5"/>
    <p:sldLayoutId id="2147483797" r:id="rId6"/>
    <p:sldLayoutId id="2147483798" r:id="rId7"/>
    <p:sldLayoutId id="2147483799" r:id="rId8"/>
    <p:sldLayoutId id="2147483800" r:id="rId9"/>
    <p:sldLayoutId id="2147483801" r:id="rId10"/>
    <p:sldLayoutId id="2147483802" r:id="rId11"/>
  </p:sldLayoutIdLst>
  <p:txStyles>
    <p:titleStyle>
      <a:lvl1pPr algn="l" rtl="0" eaLnBrk="0" fontAlgn="base" hangingPunct="0">
        <a:lnSpc>
          <a:spcPct val="90000"/>
        </a:lnSpc>
        <a:spcBef>
          <a:spcPct val="0"/>
        </a:spcBef>
        <a:spcAft>
          <a:spcPct val="0"/>
        </a:spcAft>
        <a:defRPr sz="2800" b="1">
          <a:solidFill>
            <a:schemeClr val="tx2"/>
          </a:solidFill>
          <a:latin typeface="+mj-lt"/>
          <a:ea typeface="+mj-ea"/>
          <a:cs typeface="+mj-cs"/>
        </a:defRPr>
      </a:lvl1pPr>
      <a:lvl2pPr algn="l" rtl="0" eaLnBrk="0" fontAlgn="base" hangingPunct="0">
        <a:lnSpc>
          <a:spcPct val="90000"/>
        </a:lnSpc>
        <a:spcBef>
          <a:spcPct val="0"/>
        </a:spcBef>
        <a:spcAft>
          <a:spcPct val="0"/>
        </a:spcAft>
        <a:defRPr sz="2800" b="1">
          <a:solidFill>
            <a:schemeClr val="tx2"/>
          </a:solidFill>
          <a:latin typeface="Arial Narrow" pitchFamily="34" charset="0"/>
        </a:defRPr>
      </a:lvl2pPr>
      <a:lvl3pPr algn="l" rtl="0" eaLnBrk="0" fontAlgn="base" hangingPunct="0">
        <a:lnSpc>
          <a:spcPct val="90000"/>
        </a:lnSpc>
        <a:spcBef>
          <a:spcPct val="0"/>
        </a:spcBef>
        <a:spcAft>
          <a:spcPct val="0"/>
        </a:spcAft>
        <a:defRPr sz="2800" b="1">
          <a:solidFill>
            <a:schemeClr val="tx2"/>
          </a:solidFill>
          <a:latin typeface="Arial Narrow" pitchFamily="34" charset="0"/>
        </a:defRPr>
      </a:lvl3pPr>
      <a:lvl4pPr algn="l" rtl="0" eaLnBrk="0" fontAlgn="base" hangingPunct="0">
        <a:lnSpc>
          <a:spcPct val="90000"/>
        </a:lnSpc>
        <a:spcBef>
          <a:spcPct val="0"/>
        </a:spcBef>
        <a:spcAft>
          <a:spcPct val="0"/>
        </a:spcAft>
        <a:defRPr sz="2800" b="1">
          <a:solidFill>
            <a:schemeClr val="tx2"/>
          </a:solidFill>
          <a:latin typeface="Arial Narrow" pitchFamily="34" charset="0"/>
        </a:defRPr>
      </a:lvl4pPr>
      <a:lvl5pPr algn="l" rtl="0" eaLnBrk="0" fontAlgn="base" hangingPunct="0">
        <a:lnSpc>
          <a:spcPct val="90000"/>
        </a:lnSpc>
        <a:spcBef>
          <a:spcPct val="0"/>
        </a:spcBef>
        <a:spcAft>
          <a:spcPct val="0"/>
        </a:spcAft>
        <a:defRPr sz="2800" b="1">
          <a:solidFill>
            <a:schemeClr val="tx2"/>
          </a:solidFill>
          <a:latin typeface="Arial Narrow" pitchFamily="34" charset="0"/>
        </a:defRPr>
      </a:lvl5pPr>
      <a:lvl6pPr marL="457200" algn="l" rtl="0" eaLnBrk="0" fontAlgn="base" hangingPunct="0">
        <a:lnSpc>
          <a:spcPct val="90000"/>
        </a:lnSpc>
        <a:spcBef>
          <a:spcPct val="0"/>
        </a:spcBef>
        <a:spcAft>
          <a:spcPct val="0"/>
        </a:spcAft>
        <a:defRPr sz="2800" b="1">
          <a:solidFill>
            <a:schemeClr val="tx2"/>
          </a:solidFill>
          <a:latin typeface="Arial Narrow" pitchFamily="34" charset="0"/>
        </a:defRPr>
      </a:lvl6pPr>
      <a:lvl7pPr marL="914400" algn="l" rtl="0" eaLnBrk="0" fontAlgn="base" hangingPunct="0">
        <a:lnSpc>
          <a:spcPct val="90000"/>
        </a:lnSpc>
        <a:spcBef>
          <a:spcPct val="0"/>
        </a:spcBef>
        <a:spcAft>
          <a:spcPct val="0"/>
        </a:spcAft>
        <a:defRPr sz="2800" b="1">
          <a:solidFill>
            <a:schemeClr val="tx2"/>
          </a:solidFill>
          <a:latin typeface="Arial Narrow" pitchFamily="34" charset="0"/>
        </a:defRPr>
      </a:lvl7pPr>
      <a:lvl8pPr marL="1371600" algn="l" rtl="0" eaLnBrk="0" fontAlgn="base" hangingPunct="0">
        <a:lnSpc>
          <a:spcPct val="90000"/>
        </a:lnSpc>
        <a:spcBef>
          <a:spcPct val="0"/>
        </a:spcBef>
        <a:spcAft>
          <a:spcPct val="0"/>
        </a:spcAft>
        <a:defRPr sz="2800" b="1">
          <a:solidFill>
            <a:schemeClr val="tx2"/>
          </a:solidFill>
          <a:latin typeface="Arial Narrow" pitchFamily="34" charset="0"/>
        </a:defRPr>
      </a:lvl8pPr>
      <a:lvl9pPr marL="1828800" algn="l" rtl="0" eaLnBrk="0" fontAlgn="base" hangingPunct="0">
        <a:lnSpc>
          <a:spcPct val="90000"/>
        </a:lnSpc>
        <a:spcBef>
          <a:spcPct val="0"/>
        </a:spcBef>
        <a:spcAft>
          <a:spcPct val="0"/>
        </a:spcAft>
        <a:defRPr sz="2800" b="1">
          <a:solidFill>
            <a:schemeClr val="tx2"/>
          </a:solidFill>
          <a:latin typeface="Arial Narrow" pitchFamily="34" charset="0"/>
        </a:defRPr>
      </a:lvl9pPr>
    </p:titleStyle>
    <p:bodyStyle>
      <a:lvl1pPr marL="190500" indent="-190500" algn="l" rtl="0" eaLnBrk="0" fontAlgn="base" hangingPunct="0">
        <a:spcBef>
          <a:spcPct val="30000"/>
        </a:spcBef>
        <a:spcAft>
          <a:spcPct val="0"/>
        </a:spcAft>
        <a:buFont typeface="Wingdings" pitchFamily="2" charset="2"/>
        <a:buChar char="Ÿ"/>
        <a:defRPr sz="2000">
          <a:solidFill>
            <a:schemeClr val="tx1"/>
          </a:solidFill>
          <a:latin typeface="+mn-lt"/>
          <a:ea typeface="+mn-ea"/>
          <a:cs typeface="+mn-cs"/>
        </a:defRPr>
      </a:lvl1pPr>
      <a:lvl2pPr marL="571500" indent="-190500" algn="l" rtl="0" eaLnBrk="0" fontAlgn="base" hangingPunct="0">
        <a:spcBef>
          <a:spcPct val="30000"/>
        </a:spcBef>
        <a:spcAft>
          <a:spcPct val="0"/>
        </a:spcAft>
        <a:buFont typeface="Wingdings" pitchFamily="2" charset="2"/>
        <a:buChar char="Ÿ"/>
        <a:defRPr sz="2000">
          <a:solidFill>
            <a:schemeClr val="tx1"/>
          </a:solidFill>
          <a:latin typeface="+mn-lt"/>
        </a:defRPr>
      </a:lvl2pPr>
      <a:lvl3pPr marL="1047750" indent="-190500" algn="l" rtl="0" eaLnBrk="0" fontAlgn="base" hangingPunct="0">
        <a:spcBef>
          <a:spcPct val="30000"/>
        </a:spcBef>
        <a:spcAft>
          <a:spcPct val="0"/>
        </a:spcAft>
        <a:buFont typeface="Wingdings" pitchFamily="2" charset="2"/>
        <a:buChar char="Ÿ"/>
        <a:defRPr sz="2000">
          <a:solidFill>
            <a:schemeClr val="tx1"/>
          </a:solidFill>
          <a:latin typeface="+mn-lt"/>
        </a:defRPr>
      </a:lvl3pPr>
      <a:lvl4pPr marL="1524000" indent="-190500" algn="l" rtl="0" eaLnBrk="0" fontAlgn="base" hangingPunct="0">
        <a:spcBef>
          <a:spcPct val="30000"/>
        </a:spcBef>
        <a:spcAft>
          <a:spcPct val="0"/>
        </a:spcAft>
        <a:buFont typeface="Wingdings" pitchFamily="2" charset="2"/>
        <a:buChar char="Ÿ"/>
        <a:defRPr sz="2000">
          <a:solidFill>
            <a:schemeClr val="tx1"/>
          </a:solidFill>
          <a:latin typeface="+mn-lt"/>
        </a:defRPr>
      </a:lvl4pPr>
      <a:lvl5pPr marL="1905000" indent="-190500" algn="l" rtl="0" eaLnBrk="0" fontAlgn="base" hangingPunct="0">
        <a:spcBef>
          <a:spcPct val="30000"/>
        </a:spcBef>
        <a:spcAft>
          <a:spcPct val="0"/>
        </a:spcAft>
        <a:buFont typeface="Wingdings" pitchFamily="2" charset="2"/>
        <a:buChar char="Ÿ"/>
        <a:defRPr sz="2000">
          <a:solidFill>
            <a:schemeClr val="tx1"/>
          </a:solidFill>
          <a:latin typeface="+mn-lt"/>
        </a:defRPr>
      </a:lvl5pPr>
      <a:lvl6pPr marL="2362200" indent="-190500" algn="l" rtl="0" eaLnBrk="0" fontAlgn="base" hangingPunct="0">
        <a:spcBef>
          <a:spcPct val="30000"/>
        </a:spcBef>
        <a:spcAft>
          <a:spcPct val="0"/>
        </a:spcAft>
        <a:buFont typeface="Wingdings" pitchFamily="2" charset="2"/>
        <a:buChar char="Ÿ"/>
        <a:defRPr sz="2000">
          <a:solidFill>
            <a:schemeClr val="tx1"/>
          </a:solidFill>
          <a:latin typeface="+mn-lt"/>
        </a:defRPr>
      </a:lvl6pPr>
      <a:lvl7pPr marL="2819400" indent="-190500" algn="l" rtl="0" eaLnBrk="0" fontAlgn="base" hangingPunct="0">
        <a:spcBef>
          <a:spcPct val="30000"/>
        </a:spcBef>
        <a:spcAft>
          <a:spcPct val="0"/>
        </a:spcAft>
        <a:buFont typeface="Wingdings" pitchFamily="2" charset="2"/>
        <a:buChar char="Ÿ"/>
        <a:defRPr sz="2000">
          <a:solidFill>
            <a:schemeClr val="tx1"/>
          </a:solidFill>
          <a:latin typeface="+mn-lt"/>
        </a:defRPr>
      </a:lvl7pPr>
      <a:lvl8pPr marL="3276600" indent="-190500" algn="l" rtl="0" eaLnBrk="0" fontAlgn="base" hangingPunct="0">
        <a:spcBef>
          <a:spcPct val="30000"/>
        </a:spcBef>
        <a:spcAft>
          <a:spcPct val="0"/>
        </a:spcAft>
        <a:buFont typeface="Wingdings" pitchFamily="2" charset="2"/>
        <a:buChar char="Ÿ"/>
        <a:defRPr sz="2000">
          <a:solidFill>
            <a:schemeClr val="tx1"/>
          </a:solidFill>
          <a:latin typeface="+mn-lt"/>
        </a:defRPr>
      </a:lvl8pPr>
      <a:lvl9pPr marL="3733800" indent="-190500" algn="l" rtl="0" eaLnBrk="0" fontAlgn="base" hangingPunct="0">
        <a:spcBef>
          <a:spcPct val="30000"/>
        </a:spcBef>
        <a:spcAft>
          <a:spcPct val="0"/>
        </a:spcAft>
        <a:buFont typeface="Wingdings" pitchFamily="2" charset="2"/>
        <a:buChar char="Ÿ"/>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ltGray">
          <a:xfrm>
            <a:off x="0" y="5548313"/>
            <a:ext cx="9144000" cy="274637"/>
          </a:xfrm>
          <a:prstGeom prst="rect">
            <a:avLst/>
          </a:prstGeom>
          <a:gradFill rotWithShape="0">
            <a:gsLst>
              <a:gs pos="0">
                <a:schemeClr val="bg2">
                  <a:gamma/>
                  <a:tint val="10196"/>
                  <a:invGamma/>
                </a:schemeClr>
              </a:gs>
              <a:gs pos="100000">
                <a:schemeClr val="bg2"/>
              </a:gs>
            </a:gsLst>
            <a:lin ang="0" scaled="1"/>
          </a:gradFill>
          <a:ln w="9525">
            <a:noFill/>
            <a:miter lim="800000"/>
            <a:headEnd/>
            <a:tailEnd/>
          </a:ln>
          <a:effectLst/>
        </p:spPr>
        <p:txBody>
          <a:bodyPr wrap="none" lIns="92075" tIns="46038" rIns="92075" bIns="46038" anchor="ctr"/>
          <a:lstStyle/>
          <a:p>
            <a:pPr>
              <a:defRPr/>
            </a:pPr>
            <a:endParaRPr lang="de-DE" sz="2400" b="0">
              <a:latin typeface="Times New Roman" pitchFamily="18" charset="0"/>
            </a:endParaRPr>
          </a:p>
        </p:txBody>
      </p:sp>
      <p:sp>
        <p:nvSpPr>
          <p:cNvPr id="5123" name="Rectangle 3"/>
          <p:cNvSpPr>
            <a:spLocks noChangeArrowheads="1"/>
          </p:cNvSpPr>
          <p:nvPr/>
        </p:nvSpPr>
        <p:spPr bwMode="blackWhite">
          <a:xfrm>
            <a:off x="1512888" y="1322388"/>
            <a:ext cx="6118225" cy="3741737"/>
          </a:xfrm>
          <a:prstGeom prst="rect">
            <a:avLst/>
          </a:prstGeom>
          <a:gradFill rotWithShape="0">
            <a:gsLst>
              <a:gs pos="0">
                <a:schemeClr val="bg1"/>
              </a:gs>
              <a:gs pos="100000">
                <a:schemeClr val="bg1">
                  <a:gamma/>
                  <a:shade val="80000"/>
                  <a:invGamma/>
                </a:schemeClr>
              </a:gs>
            </a:gsLst>
            <a:lin ang="5400000" scaled="1"/>
          </a:gradFill>
          <a:ln w="12700">
            <a:solidFill>
              <a:schemeClr val="bg2"/>
            </a:solidFill>
            <a:miter lim="800000"/>
            <a:headEnd/>
            <a:tailEnd/>
          </a:ln>
          <a:effectLst>
            <a:outerShdw dist="53882" dir="2700000" algn="ctr" rotWithShape="0">
              <a:schemeClr val="bg2"/>
            </a:outerShdw>
          </a:effectLst>
        </p:spPr>
        <p:txBody>
          <a:bodyPr lIns="252413" tIns="179388" rIns="252413" bIns="179388"/>
          <a:lstStyle/>
          <a:p>
            <a:pPr algn="l">
              <a:lnSpc>
                <a:spcPct val="140000"/>
              </a:lnSpc>
              <a:defRPr/>
            </a:pPr>
            <a:endParaRPr lang="de-DE" sz="2400" b="0">
              <a:latin typeface="Times New Roman" pitchFamily="18" charset="0"/>
            </a:endParaRPr>
          </a:p>
        </p:txBody>
      </p:sp>
      <p:sp>
        <p:nvSpPr>
          <p:cNvPr id="3076" name="Rectangle 4"/>
          <p:cNvSpPr>
            <a:spLocks noGrp="1" noChangeArrowheads="1"/>
          </p:cNvSpPr>
          <p:nvPr>
            <p:ph type="ctrTitle" idx="4294967295"/>
          </p:nvPr>
        </p:nvSpPr>
        <p:spPr>
          <a:xfrm>
            <a:off x="1673225" y="1490663"/>
            <a:ext cx="5848350" cy="2852737"/>
          </a:xfrm>
          <a:noFill/>
        </p:spPr>
        <p:txBody>
          <a:bodyPr lIns="92075" tIns="46038" rIns="92075" bIns="46038"/>
          <a:lstStyle/>
          <a:p>
            <a:pPr algn="ctr">
              <a:lnSpc>
                <a:spcPct val="150000"/>
              </a:lnSpc>
              <a:spcBef>
                <a:spcPct val="200000"/>
              </a:spcBef>
              <a:spcAft>
                <a:spcPct val="20000"/>
              </a:spcAft>
            </a:pPr>
            <a:r>
              <a:rPr lang="en-GB" altLang="en-US" sz="2400" dirty="0">
                <a:solidFill>
                  <a:schemeClr val="tx1"/>
                </a:solidFill>
              </a:rPr>
              <a:t>The Global Financial Cycle and Capital Flow Episodes: a Wobbly Link? </a:t>
            </a:r>
            <a:br>
              <a:rPr lang="en-GB" altLang="en-US" sz="2400" dirty="0">
                <a:solidFill>
                  <a:schemeClr val="tx1"/>
                </a:solidFill>
              </a:rPr>
            </a:br>
            <a:r>
              <a:rPr lang="en-GB" altLang="en-US" sz="2400" b="0" dirty="0" err="1">
                <a:solidFill>
                  <a:schemeClr val="tx1"/>
                </a:solidFill>
              </a:rPr>
              <a:t>Scheubel</a:t>
            </a:r>
            <a:r>
              <a:rPr lang="en-GB" altLang="en-US" sz="2400" b="0" dirty="0">
                <a:solidFill>
                  <a:schemeClr val="tx1"/>
                </a:solidFill>
              </a:rPr>
              <a:t>, </a:t>
            </a:r>
            <a:r>
              <a:rPr lang="en-GB" altLang="en-US" sz="2400" b="0" dirty="0" err="1">
                <a:solidFill>
                  <a:schemeClr val="tx1"/>
                </a:solidFill>
              </a:rPr>
              <a:t>Stracca</a:t>
            </a:r>
            <a:r>
              <a:rPr lang="en-GB" altLang="en-US" sz="2400" b="0" dirty="0">
                <a:solidFill>
                  <a:schemeClr val="tx1"/>
                </a:solidFill>
              </a:rPr>
              <a:t> and </a:t>
            </a:r>
            <a:r>
              <a:rPr lang="en-GB" altLang="en-US" sz="2400" b="0" dirty="0" err="1">
                <a:solidFill>
                  <a:schemeClr val="tx1"/>
                </a:solidFill>
              </a:rPr>
              <a:t>Tille</a:t>
            </a:r>
            <a:br>
              <a:rPr lang="de-DE" altLang="en-US" sz="2000" dirty="0"/>
            </a:br>
            <a:br>
              <a:rPr lang="de-DE" altLang="en-US" sz="2000" dirty="0"/>
            </a:br>
            <a:br>
              <a:rPr lang="de-DE" altLang="en-US" sz="2000" dirty="0"/>
            </a:br>
            <a:r>
              <a:rPr lang="de-DE" altLang="en-US" sz="2000" dirty="0"/>
              <a:t>Financial </a:t>
            </a:r>
            <a:r>
              <a:rPr lang="de-DE" altLang="en-US" sz="2000" dirty="0" err="1"/>
              <a:t>Globalization</a:t>
            </a:r>
            <a:r>
              <a:rPr lang="de-DE" altLang="en-US" sz="2000" dirty="0"/>
              <a:t> and de-</a:t>
            </a:r>
            <a:r>
              <a:rPr lang="de-DE" altLang="en-US" sz="2000" dirty="0" err="1"/>
              <a:t>Globalization</a:t>
            </a:r>
            <a:r>
              <a:rPr lang="de-DE" altLang="en-US" sz="2000" dirty="0"/>
              <a:t> Conference</a:t>
            </a:r>
            <a:endParaRPr lang="en-GB" altLang="en-US" sz="1800" b="0" dirty="0">
              <a:solidFill>
                <a:schemeClr val="tx1"/>
              </a:solidFill>
            </a:endParaRPr>
          </a:p>
        </p:txBody>
      </p:sp>
      <p:sp>
        <p:nvSpPr>
          <p:cNvPr id="3077" name="Rectangle 5"/>
          <p:cNvSpPr>
            <a:spLocks noChangeArrowheads="1"/>
          </p:cNvSpPr>
          <p:nvPr/>
        </p:nvSpPr>
        <p:spPr bwMode="auto">
          <a:xfrm>
            <a:off x="1549400" y="5486400"/>
            <a:ext cx="62611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a:defRPr sz="2800" b="1">
                <a:solidFill>
                  <a:schemeClr val="tx1"/>
                </a:solidFill>
                <a:latin typeface="Arial Narrow" pitchFamily="34" charset="0"/>
              </a:defRPr>
            </a:lvl1pPr>
            <a:lvl2pPr marL="742950" indent="-285750">
              <a:defRPr sz="2800" b="1">
                <a:solidFill>
                  <a:schemeClr val="tx1"/>
                </a:solidFill>
                <a:latin typeface="Arial Narrow" pitchFamily="34" charset="0"/>
              </a:defRPr>
            </a:lvl2pPr>
            <a:lvl3pPr marL="1143000" indent="-228600">
              <a:defRPr sz="2800" b="1">
                <a:solidFill>
                  <a:schemeClr val="tx1"/>
                </a:solidFill>
                <a:latin typeface="Arial Narrow" pitchFamily="34" charset="0"/>
              </a:defRPr>
            </a:lvl3pPr>
            <a:lvl4pPr marL="1600200" indent="-228600">
              <a:defRPr sz="2800" b="1">
                <a:solidFill>
                  <a:schemeClr val="tx1"/>
                </a:solidFill>
                <a:latin typeface="Arial Narrow" pitchFamily="34" charset="0"/>
              </a:defRPr>
            </a:lvl4pPr>
            <a:lvl5pPr marL="2057400" indent="-228600">
              <a:defRPr sz="2800" b="1">
                <a:solidFill>
                  <a:schemeClr val="tx1"/>
                </a:solidFill>
                <a:latin typeface="Arial Narrow" pitchFamily="34" charset="0"/>
              </a:defRPr>
            </a:lvl5pPr>
            <a:lvl6pPr marL="2514600" indent="-228600" algn="ctr" eaLnBrk="0" fontAlgn="base" hangingPunct="0">
              <a:spcBef>
                <a:spcPct val="0"/>
              </a:spcBef>
              <a:spcAft>
                <a:spcPct val="0"/>
              </a:spcAft>
              <a:defRPr sz="2800" b="1">
                <a:solidFill>
                  <a:schemeClr val="tx1"/>
                </a:solidFill>
                <a:latin typeface="Arial Narrow" pitchFamily="34" charset="0"/>
              </a:defRPr>
            </a:lvl6pPr>
            <a:lvl7pPr marL="2971800" indent="-228600" algn="ctr" eaLnBrk="0" fontAlgn="base" hangingPunct="0">
              <a:spcBef>
                <a:spcPct val="0"/>
              </a:spcBef>
              <a:spcAft>
                <a:spcPct val="0"/>
              </a:spcAft>
              <a:defRPr sz="2800" b="1">
                <a:solidFill>
                  <a:schemeClr val="tx1"/>
                </a:solidFill>
                <a:latin typeface="Arial Narrow" pitchFamily="34" charset="0"/>
              </a:defRPr>
            </a:lvl7pPr>
            <a:lvl8pPr marL="3429000" indent="-228600" algn="ctr" eaLnBrk="0" fontAlgn="base" hangingPunct="0">
              <a:spcBef>
                <a:spcPct val="0"/>
              </a:spcBef>
              <a:spcAft>
                <a:spcPct val="0"/>
              </a:spcAft>
              <a:defRPr sz="2800" b="1">
                <a:solidFill>
                  <a:schemeClr val="tx1"/>
                </a:solidFill>
                <a:latin typeface="Arial Narrow" pitchFamily="34" charset="0"/>
              </a:defRPr>
            </a:lvl8pPr>
            <a:lvl9pPr marL="3886200" indent="-228600" algn="ctr" eaLnBrk="0" fontAlgn="base" hangingPunct="0">
              <a:spcBef>
                <a:spcPct val="0"/>
              </a:spcBef>
              <a:spcAft>
                <a:spcPct val="0"/>
              </a:spcAft>
              <a:defRPr sz="2800" b="1">
                <a:solidFill>
                  <a:schemeClr val="tx1"/>
                </a:solidFill>
                <a:latin typeface="Arial Narrow" pitchFamily="34" charset="0"/>
              </a:defRPr>
            </a:lvl9pPr>
          </a:lstStyle>
          <a:p>
            <a:pPr>
              <a:spcBef>
                <a:spcPct val="25000"/>
              </a:spcBef>
            </a:pPr>
            <a:r>
              <a:rPr lang="en-GB" altLang="en-US" sz="2000"/>
              <a:t>Discussed by Valeriya Dinger</a:t>
            </a:r>
          </a:p>
        </p:txBody>
      </p:sp>
    </p:spTree>
  </p:cSld>
  <p:clrMapOvr>
    <a:overrideClrMapping bg1="lt1" tx1="dk1" bg2="lt2" tx2="dk2" accent1="accent1" accent2="accent2" accent3="accent3" accent4="accent4" accent5="accent5" accent6="accent6" hlink="hlink" folHlink="folHlink"/>
  </p:clrMapOvr>
  <p:transition>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br>
              <a:rPr lang="en-GB" altLang="en-US"/>
            </a:br>
            <a:br>
              <a:rPr lang="en-GB" altLang="en-US" sz="800"/>
            </a:br>
            <a:endParaRPr lang="en-GB" altLang="en-US" sz="800"/>
          </a:p>
        </p:txBody>
      </p:sp>
      <p:sp>
        <p:nvSpPr>
          <p:cNvPr id="15363" name="Rectangle 3"/>
          <p:cNvSpPr>
            <a:spLocks noChangeArrowheads="1"/>
          </p:cNvSpPr>
          <p:nvPr/>
        </p:nvSpPr>
        <p:spPr bwMode="auto">
          <a:xfrm>
            <a:off x="465138" y="2159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2800" b="1">
                <a:solidFill>
                  <a:schemeClr val="tx1"/>
                </a:solidFill>
                <a:latin typeface="Arial Narrow" pitchFamily="34" charset="0"/>
              </a:defRPr>
            </a:lvl1pPr>
            <a:lvl2pPr marL="742950" indent="-285750">
              <a:defRPr sz="2800" b="1">
                <a:solidFill>
                  <a:schemeClr val="tx1"/>
                </a:solidFill>
                <a:latin typeface="Arial Narrow" pitchFamily="34" charset="0"/>
              </a:defRPr>
            </a:lvl2pPr>
            <a:lvl3pPr marL="1143000" indent="-228600">
              <a:defRPr sz="2800" b="1">
                <a:solidFill>
                  <a:schemeClr val="tx1"/>
                </a:solidFill>
                <a:latin typeface="Arial Narrow" pitchFamily="34" charset="0"/>
              </a:defRPr>
            </a:lvl3pPr>
            <a:lvl4pPr marL="1600200" indent="-228600">
              <a:defRPr sz="2800" b="1">
                <a:solidFill>
                  <a:schemeClr val="tx1"/>
                </a:solidFill>
                <a:latin typeface="Arial Narrow" pitchFamily="34" charset="0"/>
              </a:defRPr>
            </a:lvl4pPr>
            <a:lvl5pPr marL="2057400" indent="-228600">
              <a:defRPr sz="2800" b="1">
                <a:solidFill>
                  <a:schemeClr val="tx1"/>
                </a:solidFill>
                <a:latin typeface="Arial Narrow" pitchFamily="34" charset="0"/>
              </a:defRPr>
            </a:lvl5pPr>
            <a:lvl6pPr marL="2514600" indent="-228600" algn="ctr" eaLnBrk="0" fontAlgn="base" hangingPunct="0">
              <a:spcBef>
                <a:spcPct val="0"/>
              </a:spcBef>
              <a:spcAft>
                <a:spcPct val="0"/>
              </a:spcAft>
              <a:defRPr sz="2800" b="1">
                <a:solidFill>
                  <a:schemeClr val="tx1"/>
                </a:solidFill>
                <a:latin typeface="Arial Narrow" pitchFamily="34" charset="0"/>
              </a:defRPr>
            </a:lvl6pPr>
            <a:lvl7pPr marL="2971800" indent="-228600" algn="ctr" eaLnBrk="0" fontAlgn="base" hangingPunct="0">
              <a:spcBef>
                <a:spcPct val="0"/>
              </a:spcBef>
              <a:spcAft>
                <a:spcPct val="0"/>
              </a:spcAft>
              <a:defRPr sz="2800" b="1">
                <a:solidFill>
                  <a:schemeClr val="tx1"/>
                </a:solidFill>
                <a:latin typeface="Arial Narrow" pitchFamily="34" charset="0"/>
              </a:defRPr>
            </a:lvl7pPr>
            <a:lvl8pPr marL="3429000" indent="-228600" algn="ctr" eaLnBrk="0" fontAlgn="base" hangingPunct="0">
              <a:spcBef>
                <a:spcPct val="0"/>
              </a:spcBef>
              <a:spcAft>
                <a:spcPct val="0"/>
              </a:spcAft>
              <a:defRPr sz="2800" b="1">
                <a:solidFill>
                  <a:schemeClr val="tx1"/>
                </a:solidFill>
                <a:latin typeface="Arial Narrow" pitchFamily="34" charset="0"/>
              </a:defRPr>
            </a:lvl8pPr>
            <a:lvl9pPr marL="3886200" indent="-228600" algn="ctr" eaLnBrk="0" fontAlgn="base" hangingPunct="0">
              <a:spcBef>
                <a:spcPct val="0"/>
              </a:spcBef>
              <a:spcAft>
                <a:spcPct val="0"/>
              </a:spcAft>
              <a:defRPr sz="2800" b="1">
                <a:solidFill>
                  <a:schemeClr val="tx1"/>
                </a:solidFill>
                <a:latin typeface="Arial Narrow" pitchFamily="34" charset="0"/>
              </a:defRPr>
            </a:lvl9pPr>
          </a:lstStyle>
          <a:p>
            <a:pPr algn="l">
              <a:lnSpc>
                <a:spcPct val="90000"/>
              </a:lnSpc>
            </a:pPr>
            <a:r>
              <a:rPr lang="en-GB" altLang="en-US">
                <a:solidFill>
                  <a:schemeClr val="tx2"/>
                </a:solidFill>
              </a:rPr>
              <a:t>Conclusion</a:t>
            </a:r>
            <a:endParaRPr lang="en-GB" altLang="en-US" sz="800">
              <a:solidFill>
                <a:schemeClr val="tx2"/>
              </a:solidFill>
            </a:endParaRPr>
          </a:p>
        </p:txBody>
      </p:sp>
      <p:sp>
        <p:nvSpPr>
          <p:cNvPr id="15364" name="Text Box 4"/>
          <p:cNvSpPr txBox="1">
            <a:spLocks noChangeArrowheads="1"/>
          </p:cNvSpPr>
          <p:nvPr/>
        </p:nvSpPr>
        <p:spPr bwMode="auto">
          <a:xfrm>
            <a:off x="330200" y="1320800"/>
            <a:ext cx="8547100" cy="10658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marL="114300" indent="-114300">
              <a:defRPr sz="2800" b="1">
                <a:solidFill>
                  <a:schemeClr val="tx1"/>
                </a:solidFill>
                <a:latin typeface="Arial Narrow" pitchFamily="34" charset="0"/>
              </a:defRPr>
            </a:lvl1pPr>
            <a:lvl2pPr marL="742950" indent="-285750">
              <a:defRPr sz="2800" b="1">
                <a:solidFill>
                  <a:schemeClr val="tx1"/>
                </a:solidFill>
                <a:latin typeface="Arial Narrow" pitchFamily="34" charset="0"/>
              </a:defRPr>
            </a:lvl2pPr>
            <a:lvl3pPr marL="1143000" indent="-228600">
              <a:defRPr sz="2800" b="1">
                <a:solidFill>
                  <a:schemeClr val="tx1"/>
                </a:solidFill>
                <a:latin typeface="Arial Narrow" pitchFamily="34" charset="0"/>
              </a:defRPr>
            </a:lvl3pPr>
            <a:lvl4pPr marL="1600200" indent="-228600">
              <a:defRPr sz="2800" b="1">
                <a:solidFill>
                  <a:schemeClr val="tx1"/>
                </a:solidFill>
                <a:latin typeface="Arial Narrow" pitchFamily="34" charset="0"/>
              </a:defRPr>
            </a:lvl4pPr>
            <a:lvl5pPr marL="2057400" indent="-228600">
              <a:defRPr sz="2800" b="1">
                <a:solidFill>
                  <a:schemeClr val="tx1"/>
                </a:solidFill>
                <a:latin typeface="Arial Narrow" pitchFamily="34" charset="0"/>
              </a:defRPr>
            </a:lvl5pPr>
            <a:lvl6pPr marL="2514600" indent="-228600" algn="ctr" eaLnBrk="0" fontAlgn="base" hangingPunct="0">
              <a:spcBef>
                <a:spcPct val="0"/>
              </a:spcBef>
              <a:spcAft>
                <a:spcPct val="0"/>
              </a:spcAft>
              <a:defRPr sz="2800" b="1">
                <a:solidFill>
                  <a:schemeClr val="tx1"/>
                </a:solidFill>
                <a:latin typeface="Arial Narrow" pitchFamily="34" charset="0"/>
              </a:defRPr>
            </a:lvl6pPr>
            <a:lvl7pPr marL="2971800" indent="-228600" algn="ctr" eaLnBrk="0" fontAlgn="base" hangingPunct="0">
              <a:spcBef>
                <a:spcPct val="0"/>
              </a:spcBef>
              <a:spcAft>
                <a:spcPct val="0"/>
              </a:spcAft>
              <a:defRPr sz="2800" b="1">
                <a:solidFill>
                  <a:schemeClr val="tx1"/>
                </a:solidFill>
                <a:latin typeface="Arial Narrow" pitchFamily="34" charset="0"/>
              </a:defRPr>
            </a:lvl7pPr>
            <a:lvl8pPr marL="3429000" indent="-228600" algn="ctr" eaLnBrk="0" fontAlgn="base" hangingPunct="0">
              <a:spcBef>
                <a:spcPct val="0"/>
              </a:spcBef>
              <a:spcAft>
                <a:spcPct val="0"/>
              </a:spcAft>
              <a:defRPr sz="2800" b="1">
                <a:solidFill>
                  <a:schemeClr val="tx1"/>
                </a:solidFill>
                <a:latin typeface="Arial Narrow" pitchFamily="34" charset="0"/>
              </a:defRPr>
            </a:lvl8pPr>
            <a:lvl9pPr marL="3886200" indent="-228600" algn="ctr" eaLnBrk="0" fontAlgn="base" hangingPunct="0">
              <a:spcBef>
                <a:spcPct val="0"/>
              </a:spcBef>
              <a:spcAft>
                <a:spcPct val="0"/>
              </a:spcAft>
              <a:defRPr sz="2800" b="1">
                <a:solidFill>
                  <a:schemeClr val="tx1"/>
                </a:solidFill>
                <a:latin typeface="Arial Narrow" pitchFamily="34" charset="0"/>
              </a:defRPr>
            </a:lvl9pPr>
          </a:lstStyle>
          <a:p>
            <a:pPr algn="l">
              <a:lnSpc>
                <a:spcPct val="140000"/>
              </a:lnSpc>
              <a:spcBef>
                <a:spcPct val="30000"/>
              </a:spcBef>
              <a:buFontTx/>
              <a:buChar char="•"/>
            </a:pPr>
            <a:r>
              <a:rPr lang="en-US" altLang="en-US" sz="2400" b="0" dirty="0"/>
              <a:t>Valuable contribution and impressive potential for understanding the interactions between GFC and capital flows</a:t>
            </a:r>
          </a:p>
        </p:txBody>
      </p:sp>
    </p:spTree>
  </p:cSld>
  <p:clrMapOvr>
    <a:masterClrMapping/>
  </p:clrMapOvr>
  <p:transition>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4"/>
          <p:cNvSpPr>
            <a:spLocks noChangeArrowheads="1"/>
          </p:cNvSpPr>
          <p:nvPr/>
        </p:nvSpPr>
        <p:spPr bwMode="auto">
          <a:xfrm>
            <a:off x="465138" y="2159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2800" b="1">
                <a:solidFill>
                  <a:schemeClr val="tx1"/>
                </a:solidFill>
                <a:latin typeface="Arial Narrow" pitchFamily="34" charset="0"/>
              </a:defRPr>
            </a:lvl1pPr>
            <a:lvl2pPr marL="742950" indent="-285750">
              <a:defRPr sz="2800" b="1">
                <a:solidFill>
                  <a:schemeClr val="tx1"/>
                </a:solidFill>
                <a:latin typeface="Arial Narrow" pitchFamily="34" charset="0"/>
              </a:defRPr>
            </a:lvl2pPr>
            <a:lvl3pPr marL="1143000" indent="-228600">
              <a:defRPr sz="2800" b="1">
                <a:solidFill>
                  <a:schemeClr val="tx1"/>
                </a:solidFill>
                <a:latin typeface="Arial Narrow" pitchFamily="34" charset="0"/>
              </a:defRPr>
            </a:lvl3pPr>
            <a:lvl4pPr marL="1600200" indent="-228600">
              <a:defRPr sz="2800" b="1">
                <a:solidFill>
                  <a:schemeClr val="tx1"/>
                </a:solidFill>
                <a:latin typeface="Arial Narrow" pitchFamily="34" charset="0"/>
              </a:defRPr>
            </a:lvl4pPr>
            <a:lvl5pPr marL="2057400" indent="-228600">
              <a:defRPr sz="2800" b="1">
                <a:solidFill>
                  <a:schemeClr val="tx1"/>
                </a:solidFill>
                <a:latin typeface="Arial Narrow" pitchFamily="34" charset="0"/>
              </a:defRPr>
            </a:lvl5pPr>
            <a:lvl6pPr marL="2514600" indent="-228600" algn="ctr" eaLnBrk="0" fontAlgn="base" hangingPunct="0">
              <a:spcBef>
                <a:spcPct val="0"/>
              </a:spcBef>
              <a:spcAft>
                <a:spcPct val="0"/>
              </a:spcAft>
              <a:defRPr sz="2800" b="1">
                <a:solidFill>
                  <a:schemeClr val="tx1"/>
                </a:solidFill>
                <a:latin typeface="Arial Narrow" pitchFamily="34" charset="0"/>
              </a:defRPr>
            </a:lvl6pPr>
            <a:lvl7pPr marL="2971800" indent="-228600" algn="ctr" eaLnBrk="0" fontAlgn="base" hangingPunct="0">
              <a:spcBef>
                <a:spcPct val="0"/>
              </a:spcBef>
              <a:spcAft>
                <a:spcPct val="0"/>
              </a:spcAft>
              <a:defRPr sz="2800" b="1">
                <a:solidFill>
                  <a:schemeClr val="tx1"/>
                </a:solidFill>
                <a:latin typeface="Arial Narrow" pitchFamily="34" charset="0"/>
              </a:defRPr>
            </a:lvl7pPr>
            <a:lvl8pPr marL="3429000" indent="-228600" algn="ctr" eaLnBrk="0" fontAlgn="base" hangingPunct="0">
              <a:spcBef>
                <a:spcPct val="0"/>
              </a:spcBef>
              <a:spcAft>
                <a:spcPct val="0"/>
              </a:spcAft>
              <a:defRPr sz="2800" b="1">
                <a:solidFill>
                  <a:schemeClr val="tx1"/>
                </a:solidFill>
                <a:latin typeface="Arial Narrow" pitchFamily="34" charset="0"/>
              </a:defRPr>
            </a:lvl8pPr>
            <a:lvl9pPr marL="3886200" indent="-228600" algn="ctr" eaLnBrk="0" fontAlgn="base" hangingPunct="0">
              <a:spcBef>
                <a:spcPct val="0"/>
              </a:spcBef>
              <a:spcAft>
                <a:spcPct val="0"/>
              </a:spcAft>
              <a:defRPr sz="2800" b="1">
                <a:solidFill>
                  <a:schemeClr val="tx1"/>
                </a:solidFill>
                <a:latin typeface="Arial Narrow" pitchFamily="34" charset="0"/>
              </a:defRPr>
            </a:lvl9pPr>
          </a:lstStyle>
          <a:p>
            <a:pPr algn="l">
              <a:lnSpc>
                <a:spcPct val="90000"/>
              </a:lnSpc>
            </a:pPr>
            <a:r>
              <a:rPr lang="en-GB" altLang="en-US" dirty="0">
                <a:solidFill>
                  <a:schemeClr val="tx2"/>
                </a:solidFill>
              </a:rPr>
              <a:t>This paper…</a:t>
            </a:r>
            <a:br>
              <a:rPr lang="en-GB" altLang="en-US" sz="800" dirty="0">
                <a:solidFill>
                  <a:schemeClr val="tx2"/>
                </a:solidFill>
              </a:rPr>
            </a:br>
            <a:endParaRPr lang="en-GB" altLang="en-US" sz="800" dirty="0">
              <a:solidFill>
                <a:schemeClr val="tx2"/>
              </a:solidFill>
            </a:endParaRPr>
          </a:p>
        </p:txBody>
      </p:sp>
      <p:sp>
        <p:nvSpPr>
          <p:cNvPr id="4100" name="Text Box 12"/>
          <p:cNvSpPr txBox="1">
            <a:spLocks noChangeArrowheads="1"/>
          </p:cNvSpPr>
          <p:nvPr/>
        </p:nvSpPr>
        <p:spPr bwMode="auto">
          <a:xfrm>
            <a:off x="378810" y="1231404"/>
            <a:ext cx="8547100" cy="2595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marL="114300" indent="-114300">
              <a:defRPr sz="2800" b="1">
                <a:solidFill>
                  <a:schemeClr val="tx1"/>
                </a:solidFill>
                <a:latin typeface="Arial Narrow" pitchFamily="34" charset="0"/>
              </a:defRPr>
            </a:lvl1pPr>
            <a:lvl2pPr marL="742950" indent="-285750">
              <a:defRPr sz="2800" b="1">
                <a:solidFill>
                  <a:schemeClr val="tx1"/>
                </a:solidFill>
                <a:latin typeface="Arial Narrow" pitchFamily="34" charset="0"/>
              </a:defRPr>
            </a:lvl2pPr>
            <a:lvl3pPr marL="1143000" indent="-228600">
              <a:defRPr sz="2800" b="1">
                <a:solidFill>
                  <a:schemeClr val="tx1"/>
                </a:solidFill>
                <a:latin typeface="Arial Narrow" pitchFamily="34" charset="0"/>
              </a:defRPr>
            </a:lvl3pPr>
            <a:lvl4pPr marL="1600200" indent="-228600">
              <a:defRPr sz="2800" b="1">
                <a:solidFill>
                  <a:schemeClr val="tx1"/>
                </a:solidFill>
                <a:latin typeface="Arial Narrow" pitchFamily="34" charset="0"/>
              </a:defRPr>
            </a:lvl4pPr>
            <a:lvl5pPr marL="2057400" indent="-228600">
              <a:defRPr sz="2800" b="1">
                <a:solidFill>
                  <a:schemeClr val="tx1"/>
                </a:solidFill>
                <a:latin typeface="Arial Narrow" pitchFamily="34" charset="0"/>
              </a:defRPr>
            </a:lvl5pPr>
            <a:lvl6pPr marL="2514600" indent="-228600" algn="ctr" eaLnBrk="0" fontAlgn="base" hangingPunct="0">
              <a:spcBef>
                <a:spcPct val="0"/>
              </a:spcBef>
              <a:spcAft>
                <a:spcPct val="0"/>
              </a:spcAft>
              <a:defRPr sz="2800" b="1">
                <a:solidFill>
                  <a:schemeClr val="tx1"/>
                </a:solidFill>
                <a:latin typeface="Arial Narrow" pitchFamily="34" charset="0"/>
              </a:defRPr>
            </a:lvl6pPr>
            <a:lvl7pPr marL="2971800" indent="-228600" algn="ctr" eaLnBrk="0" fontAlgn="base" hangingPunct="0">
              <a:spcBef>
                <a:spcPct val="0"/>
              </a:spcBef>
              <a:spcAft>
                <a:spcPct val="0"/>
              </a:spcAft>
              <a:defRPr sz="2800" b="1">
                <a:solidFill>
                  <a:schemeClr val="tx1"/>
                </a:solidFill>
                <a:latin typeface="Arial Narrow" pitchFamily="34" charset="0"/>
              </a:defRPr>
            </a:lvl7pPr>
            <a:lvl8pPr marL="3429000" indent="-228600" algn="ctr" eaLnBrk="0" fontAlgn="base" hangingPunct="0">
              <a:spcBef>
                <a:spcPct val="0"/>
              </a:spcBef>
              <a:spcAft>
                <a:spcPct val="0"/>
              </a:spcAft>
              <a:defRPr sz="2800" b="1">
                <a:solidFill>
                  <a:schemeClr val="tx1"/>
                </a:solidFill>
                <a:latin typeface="Arial Narrow" pitchFamily="34" charset="0"/>
              </a:defRPr>
            </a:lvl8pPr>
            <a:lvl9pPr marL="3886200" indent="-228600" algn="ctr" eaLnBrk="0" fontAlgn="base" hangingPunct="0">
              <a:spcBef>
                <a:spcPct val="0"/>
              </a:spcBef>
              <a:spcAft>
                <a:spcPct val="0"/>
              </a:spcAft>
              <a:defRPr sz="2800" b="1">
                <a:solidFill>
                  <a:schemeClr val="tx1"/>
                </a:solidFill>
                <a:latin typeface="Arial Narrow" pitchFamily="34" charset="0"/>
              </a:defRPr>
            </a:lvl9pPr>
          </a:lstStyle>
          <a:p>
            <a:pPr algn="l">
              <a:lnSpc>
                <a:spcPct val="130000"/>
              </a:lnSpc>
              <a:spcBef>
                <a:spcPts val="600"/>
              </a:spcBef>
              <a:buFontTx/>
              <a:buChar char="•"/>
              <a:defRPr/>
            </a:pPr>
            <a:r>
              <a:rPr lang="en-US" altLang="en-US" sz="2400" b="0" dirty="0"/>
              <a:t> Presents a novel measure of the global financial cycle (GFC)</a:t>
            </a:r>
          </a:p>
          <a:p>
            <a:pPr algn="l">
              <a:lnSpc>
                <a:spcPct val="130000"/>
              </a:lnSpc>
              <a:spcBef>
                <a:spcPts val="600"/>
              </a:spcBef>
              <a:buFontTx/>
              <a:buChar char="•"/>
              <a:defRPr/>
            </a:pPr>
            <a:r>
              <a:rPr lang="en-US" altLang="en-US" sz="2400" b="0" dirty="0"/>
              <a:t> Explores the robustness of various GFC measures by tracing the correlations between them (incl. the newly constructed one)</a:t>
            </a:r>
          </a:p>
          <a:p>
            <a:pPr algn="l">
              <a:lnSpc>
                <a:spcPct val="130000"/>
              </a:lnSpc>
              <a:spcBef>
                <a:spcPts val="600"/>
              </a:spcBef>
              <a:buFontTx/>
              <a:buChar char="•"/>
              <a:defRPr/>
            </a:pPr>
            <a:r>
              <a:rPr lang="en-US" altLang="en-US" sz="2400" b="0" dirty="0"/>
              <a:t> Examines the relation between the novel GFC measure and specific capital flow episodes</a:t>
            </a:r>
          </a:p>
        </p:txBody>
      </p:sp>
    </p:spTree>
    <p:extLst>
      <p:ext uri="{BB962C8B-B14F-4D97-AF65-F5344CB8AC3E}">
        <p14:creationId xmlns:p14="http://schemas.microsoft.com/office/powerpoint/2010/main" val="1400661693"/>
      </p:ext>
    </p:extLst>
  </p:cSld>
  <p:clrMapOvr>
    <a:masterClrMapping/>
  </p:clrMapOvr>
  <p:transition>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title"/>
          </p:nvPr>
        </p:nvSpPr>
        <p:spPr>
          <a:noFill/>
        </p:spPr>
        <p:txBody>
          <a:bodyPr/>
          <a:lstStyle/>
          <a:p>
            <a:br>
              <a:rPr lang="en-GB" altLang="en-US" dirty="0"/>
            </a:br>
            <a:br>
              <a:rPr lang="en-GB" altLang="en-US" sz="800" dirty="0"/>
            </a:br>
            <a:endParaRPr lang="en-GB" altLang="en-US" sz="800" dirty="0"/>
          </a:p>
        </p:txBody>
      </p:sp>
      <p:sp>
        <p:nvSpPr>
          <p:cNvPr id="4099" name="Rectangle 4"/>
          <p:cNvSpPr>
            <a:spLocks noChangeArrowheads="1"/>
          </p:cNvSpPr>
          <p:nvPr/>
        </p:nvSpPr>
        <p:spPr bwMode="auto">
          <a:xfrm>
            <a:off x="465138" y="2159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2800" b="1">
                <a:solidFill>
                  <a:schemeClr val="tx1"/>
                </a:solidFill>
                <a:latin typeface="Arial Narrow" pitchFamily="34" charset="0"/>
              </a:defRPr>
            </a:lvl1pPr>
            <a:lvl2pPr marL="742950" indent="-285750">
              <a:defRPr sz="2800" b="1">
                <a:solidFill>
                  <a:schemeClr val="tx1"/>
                </a:solidFill>
                <a:latin typeface="Arial Narrow" pitchFamily="34" charset="0"/>
              </a:defRPr>
            </a:lvl2pPr>
            <a:lvl3pPr marL="1143000" indent="-228600">
              <a:defRPr sz="2800" b="1">
                <a:solidFill>
                  <a:schemeClr val="tx1"/>
                </a:solidFill>
                <a:latin typeface="Arial Narrow" pitchFamily="34" charset="0"/>
              </a:defRPr>
            </a:lvl3pPr>
            <a:lvl4pPr marL="1600200" indent="-228600">
              <a:defRPr sz="2800" b="1">
                <a:solidFill>
                  <a:schemeClr val="tx1"/>
                </a:solidFill>
                <a:latin typeface="Arial Narrow" pitchFamily="34" charset="0"/>
              </a:defRPr>
            </a:lvl4pPr>
            <a:lvl5pPr marL="2057400" indent="-228600">
              <a:defRPr sz="2800" b="1">
                <a:solidFill>
                  <a:schemeClr val="tx1"/>
                </a:solidFill>
                <a:latin typeface="Arial Narrow" pitchFamily="34" charset="0"/>
              </a:defRPr>
            </a:lvl5pPr>
            <a:lvl6pPr marL="2514600" indent="-228600" algn="ctr" eaLnBrk="0" fontAlgn="base" hangingPunct="0">
              <a:spcBef>
                <a:spcPct val="0"/>
              </a:spcBef>
              <a:spcAft>
                <a:spcPct val="0"/>
              </a:spcAft>
              <a:defRPr sz="2800" b="1">
                <a:solidFill>
                  <a:schemeClr val="tx1"/>
                </a:solidFill>
                <a:latin typeface="Arial Narrow" pitchFamily="34" charset="0"/>
              </a:defRPr>
            </a:lvl6pPr>
            <a:lvl7pPr marL="2971800" indent="-228600" algn="ctr" eaLnBrk="0" fontAlgn="base" hangingPunct="0">
              <a:spcBef>
                <a:spcPct val="0"/>
              </a:spcBef>
              <a:spcAft>
                <a:spcPct val="0"/>
              </a:spcAft>
              <a:defRPr sz="2800" b="1">
                <a:solidFill>
                  <a:schemeClr val="tx1"/>
                </a:solidFill>
                <a:latin typeface="Arial Narrow" pitchFamily="34" charset="0"/>
              </a:defRPr>
            </a:lvl7pPr>
            <a:lvl8pPr marL="3429000" indent="-228600" algn="ctr" eaLnBrk="0" fontAlgn="base" hangingPunct="0">
              <a:spcBef>
                <a:spcPct val="0"/>
              </a:spcBef>
              <a:spcAft>
                <a:spcPct val="0"/>
              </a:spcAft>
              <a:defRPr sz="2800" b="1">
                <a:solidFill>
                  <a:schemeClr val="tx1"/>
                </a:solidFill>
                <a:latin typeface="Arial Narrow" pitchFamily="34" charset="0"/>
              </a:defRPr>
            </a:lvl8pPr>
            <a:lvl9pPr marL="3886200" indent="-228600" algn="ctr" eaLnBrk="0" fontAlgn="base" hangingPunct="0">
              <a:spcBef>
                <a:spcPct val="0"/>
              </a:spcBef>
              <a:spcAft>
                <a:spcPct val="0"/>
              </a:spcAft>
              <a:defRPr sz="2800" b="1">
                <a:solidFill>
                  <a:schemeClr val="tx1"/>
                </a:solidFill>
                <a:latin typeface="Arial Narrow" pitchFamily="34" charset="0"/>
              </a:defRPr>
            </a:lvl9pPr>
          </a:lstStyle>
          <a:p>
            <a:pPr algn="l">
              <a:lnSpc>
                <a:spcPct val="90000"/>
              </a:lnSpc>
            </a:pPr>
            <a:r>
              <a:rPr lang="en-GB" altLang="en-US" dirty="0">
                <a:solidFill>
                  <a:schemeClr val="tx2"/>
                </a:solidFill>
              </a:rPr>
              <a:t>My “take-away”</a:t>
            </a:r>
            <a:endParaRPr lang="en-GB" altLang="en-US" sz="800" dirty="0">
              <a:solidFill>
                <a:schemeClr val="tx2"/>
              </a:solidFill>
            </a:endParaRPr>
          </a:p>
        </p:txBody>
      </p:sp>
      <p:sp>
        <p:nvSpPr>
          <p:cNvPr id="4100" name="Text Box 12"/>
          <p:cNvSpPr txBox="1">
            <a:spLocks noChangeArrowheads="1"/>
          </p:cNvSpPr>
          <p:nvPr/>
        </p:nvSpPr>
        <p:spPr bwMode="auto">
          <a:xfrm>
            <a:off x="368300" y="1079622"/>
            <a:ext cx="8364220" cy="272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marL="114300" indent="-114300">
              <a:defRPr sz="2800" b="1">
                <a:solidFill>
                  <a:schemeClr val="tx1"/>
                </a:solidFill>
                <a:latin typeface="Arial Narrow" pitchFamily="34" charset="0"/>
              </a:defRPr>
            </a:lvl1pPr>
            <a:lvl2pPr marL="742950" indent="-285750">
              <a:defRPr sz="2800" b="1">
                <a:solidFill>
                  <a:schemeClr val="tx1"/>
                </a:solidFill>
                <a:latin typeface="Arial Narrow" pitchFamily="34" charset="0"/>
              </a:defRPr>
            </a:lvl2pPr>
            <a:lvl3pPr marL="1143000" indent="-228600">
              <a:defRPr sz="2800" b="1">
                <a:solidFill>
                  <a:schemeClr val="tx1"/>
                </a:solidFill>
                <a:latin typeface="Arial Narrow" pitchFamily="34" charset="0"/>
              </a:defRPr>
            </a:lvl3pPr>
            <a:lvl4pPr marL="1600200" indent="-228600">
              <a:defRPr sz="2800" b="1">
                <a:solidFill>
                  <a:schemeClr val="tx1"/>
                </a:solidFill>
                <a:latin typeface="Arial Narrow" pitchFamily="34" charset="0"/>
              </a:defRPr>
            </a:lvl4pPr>
            <a:lvl5pPr marL="2057400" indent="-228600">
              <a:defRPr sz="2800" b="1">
                <a:solidFill>
                  <a:schemeClr val="tx1"/>
                </a:solidFill>
                <a:latin typeface="Arial Narrow" pitchFamily="34" charset="0"/>
              </a:defRPr>
            </a:lvl5pPr>
            <a:lvl6pPr marL="2514600" indent="-228600" algn="ctr" eaLnBrk="0" fontAlgn="base" hangingPunct="0">
              <a:spcBef>
                <a:spcPct val="0"/>
              </a:spcBef>
              <a:spcAft>
                <a:spcPct val="0"/>
              </a:spcAft>
              <a:defRPr sz="2800" b="1">
                <a:solidFill>
                  <a:schemeClr val="tx1"/>
                </a:solidFill>
                <a:latin typeface="Arial Narrow" pitchFamily="34" charset="0"/>
              </a:defRPr>
            </a:lvl6pPr>
            <a:lvl7pPr marL="2971800" indent="-228600" algn="ctr" eaLnBrk="0" fontAlgn="base" hangingPunct="0">
              <a:spcBef>
                <a:spcPct val="0"/>
              </a:spcBef>
              <a:spcAft>
                <a:spcPct val="0"/>
              </a:spcAft>
              <a:defRPr sz="2800" b="1">
                <a:solidFill>
                  <a:schemeClr val="tx1"/>
                </a:solidFill>
                <a:latin typeface="Arial Narrow" pitchFamily="34" charset="0"/>
              </a:defRPr>
            </a:lvl7pPr>
            <a:lvl8pPr marL="3429000" indent="-228600" algn="ctr" eaLnBrk="0" fontAlgn="base" hangingPunct="0">
              <a:spcBef>
                <a:spcPct val="0"/>
              </a:spcBef>
              <a:spcAft>
                <a:spcPct val="0"/>
              </a:spcAft>
              <a:defRPr sz="2800" b="1">
                <a:solidFill>
                  <a:schemeClr val="tx1"/>
                </a:solidFill>
                <a:latin typeface="Arial Narrow" pitchFamily="34" charset="0"/>
              </a:defRPr>
            </a:lvl8pPr>
            <a:lvl9pPr marL="3886200" indent="-228600" algn="ctr" eaLnBrk="0" fontAlgn="base" hangingPunct="0">
              <a:spcBef>
                <a:spcPct val="0"/>
              </a:spcBef>
              <a:spcAft>
                <a:spcPct val="0"/>
              </a:spcAft>
              <a:defRPr sz="2800" b="1">
                <a:solidFill>
                  <a:schemeClr val="tx1"/>
                </a:solidFill>
                <a:latin typeface="Arial Narrow" pitchFamily="34" charset="0"/>
              </a:defRPr>
            </a:lvl9pPr>
          </a:lstStyle>
          <a:p>
            <a:pPr algn="l">
              <a:lnSpc>
                <a:spcPct val="140000"/>
              </a:lnSpc>
              <a:spcBef>
                <a:spcPct val="30000"/>
              </a:spcBef>
              <a:buFontTx/>
              <a:buChar char="•"/>
              <a:defRPr/>
            </a:pPr>
            <a:r>
              <a:rPr lang="en-US" altLang="en-US" sz="2400" b="0" dirty="0"/>
              <a:t> The novelty in my view: different papers have used different measures for GFC, results sometimes differ. It makes sense to use factor analysis to comprise the information of many potential GFC measure candidates. This is what the authors do and it is a very valuable exercise. </a:t>
            </a:r>
          </a:p>
          <a:p>
            <a:pPr algn="l">
              <a:lnSpc>
                <a:spcPct val="140000"/>
              </a:lnSpc>
              <a:spcBef>
                <a:spcPct val="30000"/>
              </a:spcBef>
              <a:buFontTx/>
              <a:buChar char="•"/>
              <a:defRPr/>
            </a:pPr>
            <a:endParaRPr lang="en-US" altLang="en-US" sz="2400" b="0" dirty="0"/>
          </a:p>
        </p:txBody>
      </p:sp>
    </p:spTree>
    <p:extLst>
      <p:ext uri="{BB962C8B-B14F-4D97-AF65-F5344CB8AC3E}">
        <p14:creationId xmlns:p14="http://schemas.microsoft.com/office/powerpoint/2010/main" val="1360007675"/>
      </p:ext>
    </p:extLst>
  </p:cSld>
  <p:clrMapOvr>
    <a:masterClrMapping/>
  </p:clrMapOvr>
  <p:transition>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title"/>
          </p:nvPr>
        </p:nvSpPr>
        <p:spPr>
          <a:noFill/>
        </p:spPr>
        <p:txBody>
          <a:bodyPr/>
          <a:lstStyle/>
          <a:p>
            <a:br>
              <a:rPr lang="en-GB" altLang="en-US"/>
            </a:br>
            <a:br>
              <a:rPr lang="en-GB" altLang="en-US" sz="800"/>
            </a:br>
            <a:endParaRPr lang="en-GB" altLang="en-US" sz="800"/>
          </a:p>
        </p:txBody>
      </p:sp>
      <p:sp>
        <p:nvSpPr>
          <p:cNvPr id="4099" name="Rectangle 4"/>
          <p:cNvSpPr>
            <a:spLocks noChangeArrowheads="1"/>
          </p:cNvSpPr>
          <p:nvPr/>
        </p:nvSpPr>
        <p:spPr bwMode="auto">
          <a:xfrm>
            <a:off x="465138" y="2159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2800" b="1">
                <a:solidFill>
                  <a:schemeClr val="tx1"/>
                </a:solidFill>
                <a:latin typeface="Arial Narrow" pitchFamily="34" charset="0"/>
              </a:defRPr>
            </a:lvl1pPr>
            <a:lvl2pPr marL="742950" indent="-285750">
              <a:defRPr sz="2800" b="1">
                <a:solidFill>
                  <a:schemeClr val="tx1"/>
                </a:solidFill>
                <a:latin typeface="Arial Narrow" pitchFamily="34" charset="0"/>
              </a:defRPr>
            </a:lvl2pPr>
            <a:lvl3pPr marL="1143000" indent="-228600">
              <a:defRPr sz="2800" b="1">
                <a:solidFill>
                  <a:schemeClr val="tx1"/>
                </a:solidFill>
                <a:latin typeface="Arial Narrow" pitchFamily="34" charset="0"/>
              </a:defRPr>
            </a:lvl3pPr>
            <a:lvl4pPr marL="1600200" indent="-228600">
              <a:defRPr sz="2800" b="1">
                <a:solidFill>
                  <a:schemeClr val="tx1"/>
                </a:solidFill>
                <a:latin typeface="Arial Narrow" pitchFamily="34" charset="0"/>
              </a:defRPr>
            </a:lvl4pPr>
            <a:lvl5pPr marL="2057400" indent="-228600">
              <a:defRPr sz="2800" b="1">
                <a:solidFill>
                  <a:schemeClr val="tx1"/>
                </a:solidFill>
                <a:latin typeface="Arial Narrow" pitchFamily="34" charset="0"/>
              </a:defRPr>
            </a:lvl5pPr>
            <a:lvl6pPr marL="2514600" indent="-228600" algn="ctr" eaLnBrk="0" fontAlgn="base" hangingPunct="0">
              <a:spcBef>
                <a:spcPct val="0"/>
              </a:spcBef>
              <a:spcAft>
                <a:spcPct val="0"/>
              </a:spcAft>
              <a:defRPr sz="2800" b="1">
                <a:solidFill>
                  <a:schemeClr val="tx1"/>
                </a:solidFill>
                <a:latin typeface="Arial Narrow" pitchFamily="34" charset="0"/>
              </a:defRPr>
            </a:lvl6pPr>
            <a:lvl7pPr marL="2971800" indent="-228600" algn="ctr" eaLnBrk="0" fontAlgn="base" hangingPunct="0">
              <a:spcBef>
                <a:spcPct val="0"/>
              </a:spcBef>
              <a:spcAft>
                <a:spcPct val="0"/>
              </a:spcAft>
              <a:defRPr sz="2800" b="1">
                <a:solidFill>
                  <a:schemeClr val="tx1"/>
                </a:solidFill>
                <a:latin typeface="Arial Narrow" pitchFamily="34" charset="0"/>
              </a:defRPr>
            </a:lvl7pPr>
            <a:lvl8pPr marL="3429000" indent="-228600" algn="ctr" eaLnBrk="0" fontAlgn="base" hangingPunct="0">
              <a:spcBef>
                <a:spcPct val="0"/>
              </a:spcBef>
              <a:spcAft>
                <a:spcPct val="0"/>
              </a:spcAft>
              <a:defRPr sz="2800" b="1">
                <a:solidFill>
                  <a:schemeClr val="tx1"/>
                </a:solidFill>
                <a:latin typeface="Arial Narrow" pitchFamily="34" charset="0"/>
              </a:defRPr>
            </a:lvl8pPr>
            <a:lvl9pPr marL="3886200" indent="-228600" algn="ctr" eaLnBrk="0" fontAlgn="base" hangingPunct="0">
              <a:spcBef>
                <a:spcPct val="0"/>
              </a:spcBef>
              <a:spcAft>
                <a:spcPct val="0"/>
              </a:spcAft>
              <a:defRPr sz="2800" b="1">
                <a:solidFill>
                  <a:schemeClr val="tx1"/>
                </a:solidFill>
                <a:latin typeface="Arial Narrow" pitchFamily="34" charset="0"/>
              </a:defRPr>
            </a:lvl9pPr>
          </a:lstStyle>
          <a:p>
            <a:pPr algn="l">
              <a:lnSpc>
                <a:spcPct val="90000"/>
              </a:lnSpc>
            </a:pPr>
            <a:r>
              <a:rPr lang="en-GB" altLang="en-US" dirty="0">
                <a:solidFill>
                  <a:schemeClr val="tx2"/>
                </a:solidFill>
              </a:rPr>
              <a:t>My more specific “take-aways”</a:t>
            </a:r>
            <a:br>
              <a:rPr lang="en-GB" altLang="en-US" sz="800" dirty="0">
                <a:solidFill>
                  <a:schemeClr val="tx2"/>
                </a:solidFill>
              </a:rPr>
            </a:br>
            <a:endParaRPr lang="en-GB" altLang="en-US" sz="800" dirty="0">
              <a:solidFill>
                <a:schemeClr val="tx2"/>
              </a:solidFill>
            </a:endParaRPr>
          </a:p>
        </p:txBody>
      </p:sp>
      <p:sp>
        <p:nvSpPr>
          <p:cNvPr id="4100" name="Text Box 12"/>
          <p:cNvSpPr txBox="1">
            <a:spLocks noChangeArrowheads="1"/>
          </p:cNvSpPr>
          <p:nvPr/>
        </p:nvSpPr>
        <p:spPr bwMode="auto">
          <a:xfrm>
            <a:off x="368300" y="1333500"/>
            <a:ext cx="8547100" cy="29493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marL="114300" indent="-114300">
              <a:defRPr sz="2800" b="1">
                <a:solidFill>
                  <a:schemeClr val="tx1"/>
                </a:solidFill>
                <a:latin typeface="Arial Narrow" pitchFamily="34" charset="0"/>
              </a:defRPr>
            </a:lvl1pPr>
            <a:lvl2pPr marL="742950" indent="-285750">
              <a:defRPr sz="2800" b="1">
                <a:solidFill>
                  <a:schemeClr val="tx1"/>
                </a:solidFill>
                <a:latin typeface="Arial Narrow" pitchFamily="34" charset="0"/>
              </a:defRPr>
            </a:lvl2pPr>
            <a:lvl3pPr marL="1143000" indent="-228600">
              <a:defRPr sz="2800" b="1">
                <a:solidFill>
                  <a:schemeClr val="tx1"/>
                </a:solidFill>
                <a:latin typeface="Arial Narrow" pitchFamily="34" charset="0"/>
              </a:defRPr>
            </a:lvl3pPr>
            <a:lvl4pPr marL="1600200" indent="-228600">
              <a:defRPr sz="2800" b="1">
                <a:solidFill>
                  <a:schemeClr val="tx1"/>
                </a:solidFill>
                <a:latin typeface="Arial Narrow" pitchFamily="34" charset="0"/>
              </a:defRPr>
            </a:lvl4pPr>
            <a:lvl5pPr marL="2057400" indent="-228600">
              <a:defRPr sz="2800" b="1">
                <a:solidFill>
                  <a:schemeClr val="tx1"/>
                </a:solidFill>
                <a:latin typeface="Arial Narrow" pitchFamily="34" charset="0"/>
              </a:defRPr>
            </a:lvl5pPr>
            <a:lvl6pPr marL="2514600" indent="-228600" algn="ctr" eaLnBrk="0" fontAlgn="base" hangingPunct="0">
              <a:spcBef>
                <a:spcPct val="0"/>
              </a:spcBef>
              <a:spcAft>
                <a:spcPct val="0"/>
              </a:spcAft>
              <a:defRPr sz="2800" b="1">
                <a:solidFill>
                  <a:schemeClr val="tx1"/>
                </a:solidFill>
                <a:latin typeface="Arial Narrow" pitchFamily="34" charset="0"/>
              </a:defRPr>
            </a:lvl6pPr>
            <a:lvl7pPr marL="2971800" indent="-228600" algn="ctr" eaLnBrk="0" fontAlgn="base" hangingPunct="0">
              <a:spcBef>
                <a:spcPct val="0"/>
              </a:spcBef>
              <a:spcAft>
                <a:spcPct val="0"/>
              </a:spcAft>
              <a:defRPr sz="2800" b="1">
                <a:solidFill>
                  <a:schemeClr val="tx1"/>
                </a:solidFill>
                <a:latin typeface="Arial Narrow" pitchFamily="34" charset="0"/>
              </a:defRPr>
            </a:lvl7pPr>
            <a:lvl8pPr marL="3429000" indent="-228600" algn="ctr" eaLnBrk="0" fontAlgn="base" hangingPunct="0">
              <a:spcBef>
                <a:spcPct val="0"/>
              </a:spcBef>
              <a:spcAft>
                <a:spcPct val="0"/>
              </a:spcAft>
              <a:defRPr sz="2800" b="1">
                <a:solidFill>
                  <a:schemeClr val="tx1"/>
                </a:solidFill>
                <a:latin typeface="Arial Narrow" pitchFamily="34" charset="0"/>
              </a:defRPr>
            </a:lvl8pPr>
            <a:lvl9pPr marL="3886200" indent="-228600" algn="ctr" eaLnBrk="0" fontAlgn="base" hangingPunct="0">
              <a:spcBef>
                <a:spcPct val="0"/>
              </a:spcBef>
              <a:spcAft>
                <a:spcPct val="0"/>
              </a:spcAft>
              <a:defRPr sz="2800" b="1">
                <a:solidFill>
                  <a:schemeClr val="tx1"/>
                </a:solidFill>
                <a:latin typeface="Arial Narrow" pitchFamily="34" charset="0"/>
              </a:defRPr>
            </a:lvl9pPr>
          </a:lstStyle>
          <a:p>
            <a:pPr algn="l">
              <a:lnSpc>
                <a:spcPct val="140000"/>
              </a:lnSpc>
              <a:spcBef>
                <a:spcPct val="30000"/>
              </a:spcBef>
              <a:buFontTx/>
              <a:buChar char="•"/>
              <a:defRPr/>
            </a:pPr>
            <a:r>
              <a:rPr lang="en-US" altLang="en-US" sz="2400" b="0" dirty="0"/>
              <a:t> It is still “work in progress” but already a very informative reading:</a:t>
            </a:r>
          </a:p>
          <a:p>
            <a:pPr marL="800100" lvl="1" indent="-342900" algn="l">
              <a:lnSpc>
                <a:spcPct val="140000"/>
              </a:lnSpc>
              <a:spcBef>
                <a:spcPct val="30000"/>
              </a:spcBef>
              <a:buFont typeface="Wingdings" panose="05000000000000000000" pitchFamily="2" charset="2"/>
              <a:buChar char="§"/>
              <a:defRPr/>
            </a:pPr>
            <a:r>
              <a:rPr lang="en-US" altLang="en-US" sz="2400" b="0" dirty="0"/>
              <a:t>Measures of GFC are quite robust (strongly correlated).</a:t>
            </a:r>
          </a:p>
          <a:p>
            <a:pPr marL="800100" lvl="1" indent="-342900" algn="l">
              <a:lnSpc>
                <a:spcPct val="140000"/>
              </a:lnSpc>
              <a:spcBef>
                <a:spcPct val="30000"/>
              </a:spcBef>
              <a:buFont typeface="Wingdings" panose="05000000000000000000" pitchFamily="2" charset="2"/>
              <a:buChar char="§"/>
              <a:defRPr/>
            </a:pPr>
            <a:r>
              <a:rPr lang="en-US" altLang="en-US" sz="2400" b="0" dirty="0"/>
              <a:t>VIX is an important driver of GFC prior to 2009, less so after that.</a:t>
            </a:r>
          </a:p>
          <a:p>
            <a:pPr marL="800100" lvl="1" indent="-342900" algn="l">
              <a:lnSpc>
                <a:spcPct val="140000"/>
              </a:lnSpc>
              <a:spcBef>
                <a:spcPct val="30000"/>
              </a:spcBef>
              <a:buFont typeface="Wingdings" panose="05000000000000000000" pitchFamily="2" charset="2"/>
              <a:buChar char="§"/>
              <a:defRPr/>
            </a:pPr>
            <a:r>
              <a:rPr lang="en-US" altLang="en-US" sz="2400" b="0" dirty="0"/>
              <a:t>GFC strongly correlates with the probability of sudden stops, mixed results for currency crises.</a:t>
            </a:r>
          </a:p>
        </p:txBody>
      </p:sp>
    </p:spTree>
  </p:cSld>
  <p:clrMapOvr>
    <a:masterClrMapping/>
  </p:clrMapOvr>
  <p:transition>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title"/>
          </p:nvPr>
        </p:nvSpPr>
        <p:spPr>
          <a:noFill/>
        </p:spPr>
        <p:txBody>
          <a:bodyPr/>
          <a:lstStyle/>
          <a:p>
            <a:br>
              <a:rPr lang="en-GB" altLang="en-US" dirty="0"/>
            </a:br>
            <a:br>
              <a:rPr lang="en-GB" altLang="en-US" sz="800" dirty="0"/>
            </a:br>
            <a:endParaRPr lang="en-GB" altLang="en-US" sz="800" dirty="0"/>
          </a:p>
        </p:txBody>
      </p:sp>
      <p:sp>
        <p:nvSpPr>
          <p:cNvPr id="4099" name="Rectangle 4"/>
          <p:cNvSpPr>
            <a:spLocks noChangeArrowheads="1"/>
          </p:cNvSpPr>
          <p:nvPr/>
        </p:nvSpPr>
        <p:spPr bwMode="auto">
          <a:xfrm>
            <a:off x="465138" y="2159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2800" b="1">
                <a:solidFill>
                  <a:schemeClr val="tx1"/>
                </a:solidFill>
                <a:latin typeface="Arial Narrow" pitchFamily="34" charset="0"/>
              </a:defRPr>
            </a:lvl1pPr>
            <a:lvl2pPr marL="742950" indent="-285750">
              <a:defRPr sz="2800" b="1">
                <a:solidFill>
                  <a:schemeClr val="tx1"/>
                </a:solidFill>
                <a:latin typeface="Arial Narrow" pitchFamily="34" charset="0"/>
              </a:defRPr>
            </a:lvl2pPr>
            <a:lvl3pPr marL="1143000" indent="-228600">
              <a:defRPr sz="2800" b="1">
                <a:solidFill>
                  <a:schemeClr val="tx1"/>
                </a:solidFill>
                <a:latin typeface="Arial Narrow" pitchFamily="34" charset="0"/>
              </a:defRPr>
            </a:lvl3pPr>
            <a:lvl4pPr marL="1600200" indent="-228600">
              <a:defRPr sz="2800" b="1">
                <a:solidFill>
                  <a:schemeClr val="tx1"/>
                </a:solidFill>
                <a:latin typeface="Arial Narrow" pitchFamily="34" charset="0"/>
              </a:defRPr>
            </a:lvl4pPr>
            <a:lvl5pPr marL="2057400" indent="-228600">
              <a:defRPr sz="2800" b="1">
                <a:solidFill>
                  <a:schemeClr val="tx1"/>
                </a:solidFill>
                <a:latin typeface="Arial Narrow" pitchFamily="34" charset="0"/>
              </a:defRPr>
            </a:lvl5pPr>
            <a:lvl6pPr marL="2514600" indent="-228600" algn="ctr" eaLnBrk="0" fontAlgn="base" hangingPunct="0">
              <a:spcBef>
                <a:spcPct val="0"/>
              </a:spcBef>
              <a:spcAft>
                <a:spcPct val="0"/>
              </a:spcAft>
              <a:defRPr sz="2800" b="1">
                <a:solidFill>
                  <a:schemeClr val="tx1"/>
                </a:solidFill>
                <a:latin typeface="Arial Narrow" pitchFamily="34" charset="0"/>
              </a:defRPr>
            </a:lvl6pPr>
            <a:lvl7pPr marL="2971800" indent="-228600" algn="ctr" eaLnBrk="0" fontAlgn="base" hangingPunct="0">
              <a:spcBef>
                <a:spcPct val="0"/>
              </a:spcBef>
              <a:spcAft>
                <a:spcPct val="0"/>
              </a:spcAft>
              <a:defRPr sz="2800" b="1">
                <a:solidFill>
                  <a:schemeClr val="tx1"/>
                </a:solidFill>
                <a:latin typeface="Arial Narrow" pitchFamily="34" charset="0"/>
              </a:defRPr>
            </a:lvl7pPr>
            <a:lvl8pPr marL="3429000" indent="-228600" algn="ctr" eaLnBrk="0" fontAlgn="base" hangingPunct="0">
              <a:spcBef>
                <a:spcPct val="0"/>
              </a:spcBef>
              <a:spcAft>
                <a:spcPct val="0"/>
              </a:spcAft>
              <a:defRPr sz="2800" b="1">
                <a:solidFill>
                  <a:schemeClr val="tx1"/>
                </a:solidFill>
                <a:latin typeface="Arial Narrow" pitchFamily="34" charset="0"/>
              </a:defRPr>
            </a:lvl8pPr>
            <a:lvl9pPr marL="3886200" indent="-228600" algn="ctr" eaLnBrk="0" fontAlgn="base" hangingPunct="0">
              <a:spcBef>
                <a:spcPct val="0"/>
              </a:spcBef>
              <a:spcAft>
                <a:spcPct val="0"/>
              </a:spcAft>
              <a:defRPr sz="2800" b="1">
                <a:solidFill>
                  <a:schemeClr val="tx1"/>
                </a:solidFill>
                <a:latin typeface="Arial Narrow" pitchFamily="34" charset="0"/>
              </a:defRPr>
            </a:lvl9pPr>
          </a:lstStyle>
          <a:p>
            <a:pPr algn="l">
              <a:lnSpc>
                <a:spcPct val="90000"/>
              </a:lnSpc>
            </a:pPr>
            <a:r>
              <a:rPr lang="en-GB" altLang="en-US" dirty="0">
                <a:solidFill>
                  <a:schemeClr val="tx2"/>
                </a:solidFill>
              </a:rPr>
              <a:t>Comments…</a:t>
            </a:r>
            <a:r>
              <a:rPr lang="en-GB" altLang="en-US" dirty="0" err="1">
                <a:solidFill>
                  <a:schemeClr val="tx2"/>
                </a:solidFill>
              </a:rPr>
              <a:t>cont</a:t>
            </a:r>
            <a:endParaRPr lang="en-GB" altLang="en-US" sz="800" dirty="0">
              <a:solidFill>
                <a:schemeClr val="tx2"/>
              </a:solidFill>
            </a:endParaRPr>
          </a:p>
        </p:txBody>
      </p:sp>
      <p:sp>
        <p:nvSpPr>
          <p:cNvPr id="4100" name="Text Box 12"/>
          <p:cNvSpPr txBox="1">
            <a:spLocks noChangeArrowheads="1"/>
          </p:cNvSpPr>
          <p:nvPr/>
        </p:nvSpPr>
        <p:spPr bwMode="auto">
          <a:xfrm>
            <a:off x="368300" y="1410700"/>
            <a:ext cx="8547100" cy="501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marL="114300" indent="-114300">
              <a:defRPr sz="2800" b="1">
                <a:solidFill>
                  <a:schemeClr val="tx1"/>
                </a:solidFill>
                <a:latin typeface="Arial Narrow" pitchFamily="34" charset="0"/>
              </a:defRPr>
            </a:lvl1pPr>
            <a:lvl2pPr marL="742950" indent="-285750">
              <a:defRPr sz="2800" b="1">
                <a:solidFill>
                  <a:schemeClr val="tx1"/>
                </a:solidFill>
                <a:latin typeface="Arial Narrow" pitchFamily="34" charset="0"/>
              </a:defRPr>
            </a:lvl2pPr>
            <a:lvl3pPr marL="1143000" indent="-228600">
              <a:defRPr sz="2800" b="1">
                <a:solidFill>
                  <a:schemeClr val="tx1"/>
                </a:solidFill>
                <a:latin typeface="Arial Narrow" pitchFamily="34" charset="0"/>
              </a:defRPr>
            </a:lvl3pPr>
            <a:lvl4pPr marL="1600200" indent="-228600">
              <a:defRPr sz="2800" b="1">
                <a:solidFill>
                  <a:schemeClr val="tx1"/>
                </a:solidFill>
                <a:latin typeface="Arial Narrow" pitchFamily="34" charset="0"/>
              </a:defRPr>
            </a:lvl4pPr>
            <a:lvl5pPr marL="2057400" indent="-228600">
              <a:defRPr sz="2800" b="1">
                <a:solidFill>
                  <a:schemeClr val="tx1"/>
                </a:solidFill>
                <a:latin typeface="Arial Narrow" pitchFamily="34" charset="0"/>
              </a:defRPr>
            </a:lvl5pPr>
            <a:lvl6pPr marL="2514600" indent="-228600" algn="ctr" eaLnBrk="0" fontAlgn="base" hangingPunct="0">
              <a:spcBef>
                <a:spcPct val="0"/>
              </a:spcBef>
              <a:spcAft>
                <a:spcPct val="0"/>
              </a:spcAft>
              <a:defRPr sz="2800" b="1">
                <a:solidFill>
                  <a:schemeClr val="tx1"/>
                </a:solidFill>
                <a:latin typeface="Arial Narrow" pitchFamily="34" charset="0"/>
              </a:defRPr>
            </a:lvl6pPr>
            <a:lvl7pPr marL="2971800" indent="-228600" algn="ctr" eaLnBrk="0" fontAlgn="base" hangingPunct="0">
              <a:spcBef>
                <a:spcPct val="0"/>
              </a:spcBef>
              <a:spcAft>
                <a:spcPct val="0"/>
              </a:spcAft>
              <a:defRPr sz="2800" b="1">
                <a:solidFill>
                  <a:schemeClr val="tx1"/>
                </a:solidFill>
                <a:latin typeface="Arial Narrow" pitchFamily="34" charset="0"/>
              </a:defRPr>
            </a:lvl7pPr>
            <a:lvl8pPr marL="3429000" indent="-228600" algn="ctr" eaLnBrk="0" fontAlgn="base" hangingPunct="0">
              <a:spcBef>
                <a:spcPct val="0"/>
              </a:spcBef>
              <a:spcAft>
                <a:spcPct val="0"/>
              </a:spcAft>
              <a:defRPr sz="2800" b="1">
                <a:solidFill>
                  <a:schemeClr val="tx1"/>
                </a:solidFill>
                <a:latin typeface="Arial Narrow" pitchFamily="34" charset="0"/>
              </a:defRPr>
            </a:lvl8pPr>
            <a:lvl9pPr marL="3886200" indent="-228600" algn="ctr" eaLnBrk="0" fontAlgn="base" hangingPunct="0">
              <a:spcBef>
                <a:spcPct val="0"/>
              </a:spcBef>
              <a:spcAft>
                <a:spcPct val="0"/>
              </a:spcAft>
              <a:defRPr sz="2800" b="1">
                <a:solidFill>
                  <a:schemeClr val="tx1"/>
                </a:solidFill>
                <a:latin typeface="Arial Narrow" pitchFamily="34" charset="0"/>
              </a:defRPr>
            </a:lvl9pPr>
          </a:lstStyle>
          <a:p>
            <a:pPr algn="l">
              <a:lnSpc>
                <a:spcPct val="140000"/>
              </a:lnSpc>
              <a:spcBef>
                <a:spcPct val="30000"/>
              </a:spcBef>
              <a:buFontTx/>
              <a:buChar char="•"/>
              <a:defRPr/>
            </a:pPr>
            <a:r>
              <a:rPr lang="en-US" altLang="en-US" sz="2400" b="0" dirty="0"/>
              <a:t> </a:t>
            </a:r>
            <a:r>
              <a:rPr lang="en-US" altLang="en-US" sz="2400" dirty="0"/>
              <a:t>The new GFC measure</a:t>
            </a:r>
            <a:r>
              <a:rPr lang="en-US" altLang="en-US" sz="2400" b="0" dirty="0"/>
              <a:t>: </a:t>
            </a:r>
          </a:p>
          <a:p>
            <a:pPr marL="800100" lvl="1" indent="-342900" algn="l">
              <a:lnSpc>
                <a:spcPct val="140000"/>
              </a:lnSpc>
              <a:spcBef>
                <a:spcPct val="30000"/>
              </a:spcBef>
              <a:buFontTx/>
              <a:buChar char="-"/>
              <a:defRPr/>
            </a:pPr>
            <a:r>
              <a:rPr lang="en-US" altLang="en-US" sz="2400" b="0" dirty="0"/>
              <a:t>What is the intuition of having a price and a quantitative measure of GFC? Can we have orthogonal measures (e.g. price when holding “quantity” constant?</a:t>
            </a:r>
          </a:p>
          <a:p>
            <a:pPr marL="800100" lvl="1" indent="-342900" algn="l">
              <a:lnSpc>
                <a:spcPct val="140000"/>
              </a:lnSpc>
              <a:spcBef>
                <a:spcPct val="30000"/>
              </a:spcBef>
              <a:buFontTx/>
              <a:buChar char="-"/>
              <a:defRPr/>
            </a:pPr>
            <a:r>
              <a:rPr lang="en-US" altLang="en-US" sz="2400" b="0" dirty="0"/>
              <a:t>how robust is the measure to starting with a specification with less variables and expanding the set later? Excluding VIX is a good start, what about excluding the broad dollar index? What about adding variables that have not been used so far?</a:t>
            </a:r>
          </a:p>
          <a:p>
            <a:pPr algn="l">
              <a:lnSpc>
                <a:spcPct val="140000"/>
              </a:lnSpc>
              <a:spcBef>
                <a:spcPct val="30000"/>
              </a:spcBef>
              <a:buFontTx/>
              <a:buChar char="•"/>
              <a:defRPr/>
            </a:pPr>
            <a:endParaRPr lang="en-US" altLang="en-US" sz="2400" b="0" dirty="0"/>
          </a:p>
        </p:txBody>
      </p:sp>
    </p:spTree>
    <p:extLst>
      <p:ext uri="{BB962C8B-B14F-4D97-AF65-F5344CB8AC3E}">
        <p14:creationId xmlns:p14="http://schemas.microsoft.com/office/powerpoint/2010/main" val="2460843998"/>
      </p:ext>
    </p:extLst>
  </p:cSld>
  <p:clrMapOvr>
    <a:masterClrMapping/>
  </p:clrMapOvr>
  <p:transition>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title"/>
          </p:nvPr>
        </p:nvSpPr>
        <p:spPr>
          <a:noFill/>
        </p:spPr>
        <p:txBody>
          <a:bodyPr/>
          <a:lstStyle/>
          <a:p>
            <a:br>
              <a:rPr lang="en-GB" altLang="en-US" dirty="0"/>
            </a:br>
            <a:br>
              <a:rPr lang="en-GB" altLang="en-US" sz="800" dirty="0"/>
            </a:br>
            <a:endParaRPr lang="en-GB" altLang="en-US" sz="800" dirty="0"/>
          </a:p>
        </p:txBody>
      </p:sp>
      <p:sp>
        <p:nvSpPr>
          <p:cNvPr id="4099" name="Rectangle 4"/>
          <p:cNvSpPr>
            <a:spLocks noChangeArrowheads="1"/>
          </p:cNvSpPr>
          <p:nvPr/>
        </p:nvSpPr>
        <p:spPr bwMode="auto">
          <a:xfrm>
            <a:off x="465138" y="2159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2800" b="1">
                <a:solidFill>
                  <a:schemeClr val="tx1"/>
                </a:solidFill>
                <a:latin typeface="Arial Narrow" pitchFamily="34" charset="0"/>
              </a:defRPr>
            </a:lvl1pPr>
            <a:lvl2pPr marL="742950" indent="-285750">
              <a:defRPr sz="2800" b="1">
                <a:solidFill>
                  <a:schemeClr val="tx1"/>
                </a:solidFill>
                <a:latin typeface="Arial Narrow" pitchFamily="34" charset="0"/>
              </a:defRPr>
            </a:lvl2pPr>
            <a:lvl3pPr marL="1143000" indent="-228600">
              <a:defRPr sz="2800" b="1">
                <a:solidFill>
                  <a:schemeClr val="tx1"/>
                </a:solidFill>
                <a:latin typeface="Arial Narrow" pitchFamily="34" charset="0"/>
              </a:defRPr>
            </a:lvl3pPr>
            <a:lvl4pPr marL="1600200" indent="-228600">
              <a:defRPr sz="2800" b="1">
                <a:solidFill>
                  <a:schemeClr val="tx1"/>
                </a:solidFill>
                <a:latin typeface="Arial Narrow" pitchFamily="34" charset="0"/>
              </a:defRPr>
            </a:lvl4pPr>
            <a:lvl5pPr marL="2057400" indent="-228600">
              <a:defRPr sz="2800" b="1">
                <a:solidFill>
                  <a:schemeClr val="tx1"/>
                </a:solidFill>
                <a:latin typeface="Arial Narrow" pitchFamily="34" charset="0"/>
              </a:defRPr>
            </a:lvl5pPr>
            <a:lvl6pPr marL="2514600" indent="-228600" algn="ctr" eaLnBrk="0" fontAlgn="base" hangingPunct="0">
              <a:spcBef>
                <a:spcPct val="0"/>
              </a:spcBef>
              <a:spcAft>
                <a:spcPct val="0"/>
              </a:spcAft>
              <a:defRPr sz="2800" b="1">
                <a:solidFill>
                  <a:schemeClr val="tx1"/>
                </a:solidFill>
                <a:latin typeface="Arial Narrow" pitchFamily="34" charset="0"/>
              </a:defRPr>
            </a:lvl6pPr>
            <a:lvl7pPr marL="2971800" indent="-228600" algn="ctr" eaLnBrk="0" fontAlgn="base" hangingPunct="0">
              <a:spcBef>
                <a:spcPct val="0"/>
              </a:spcBef>
              <a:spcAft>
                <a:spcPct val="0"/>
              </a:spcAft>
              <a:defRPr sz="2800" b="1">
                <a:solidFill>
                  <a:schemeClr val="tx1"/>
                </a:solidFill>
                <a:latin typeface="Arial Narrow" pitchFamily="34" charset="0"/>
              </a:defRPr>
            </a:lvl7pPr>
            <a:lvl8pPr marL="3429000" indent="-228600" algn="ctr" eaLnBrk="0" fontAlgn="base" hangingPunct="0">
              <a:spcBef>
                <a:spcPct val="0"/>
              </a:spcBef>
              <a:spcAft>
                <a:spcPct val="0"/>
              </a:spcAft>
              <a:defRPr sz="2800" b="1">
                <a:solidFill>
                  <a:schemeClr val="tx1"/>
                </a:solidFill>
                <a:latin typeface="Arial Narrow" pitchFamily="34" charset="0"/>
              </a:defRPr>
            </a:lvl8pPr>
            <a:lvl9pPr marL="3886200" indent="-228600" algn="ctr" eaLnBrk="0" fontAlgn="base" hangingPunct="0">
              <a:spcBef>
                <a:spcPct val="0"/>
              </a:spcBef>
              <a:spcAft>
                <a:spcPct val="0"/>
              </a:spcAft>
              <a:defRPr sz="2800" b="1">
                <a:solidFill>
                  <a:schemeClr val="tx1"/>
                </a:solidFill>
                <a:latin typeface="Arial Narrow" pitchFamily="34" charset="0"/>
              </a:defRPr>
            </a:lvl9pPr>
          </a:lstStyle>
          <a:p>
            <a:pPr algn="l">
              <a:lnSpc>
                <a:spcPct val="90000"/>
              </a:lnSpc>
            </a:pPr>
            <a:r>
              <a:rPr lang="en-GB" altLang="en-US" dirty="0">
                <a:solidFill>
                  <a:schemeClr val="tx2"/>
                </a:solidFill>
              </a:rPr>
              <a:t>Comments…cont.</a:t>
            </a:r>
            <a:endParaRPr lang="en-GB" altLang="en-US" sz="800" dirty="0">
              <a:solidFill>
                <a:schemeClr val="tx2"/>
              </a:solidFill>
            </a:endParaRPr>
          </a:p>
        </p:txBody>
      </p:sp>
      <p:sp>
        <p:nvSpPr>
          <p:cNvPr id="4100" name="Text Box 12"/>
          <p:cNvSpPr txBox="1">
            <a:spLocks noChangeArrowheads="1"/>
          </p:cNvSpPr>
          <p:nvPr/>
        </p:nvSpPr>
        <p:spPr bwMode="auto">
          <a:xfrm>
            <a:off x="368300" y="1079622"/>
            <a:ext cx="8364220" cy="4500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marL="114300" indent="-114300">
              <a:defRPr sz="2800" b="1">
                <a:solidFill>
                  <a:schemeClr val="tx1"/>
                </a:solidFill>
                <a:latin typeface="Arial Narrow" pitchFamily="34" charset="0"/>
              </a:defRPr>
            </a:lvl1pPr>
            <a:lvl2pPr marL="742950" indent="-285750">
              <a:defRPr sz="2800" b="1">
                <a:solidFill>
                  <a:schemeClr val="tx1"/>
                </a:solidFill>
                <a:latin typeface="Arial Narrow" pitchFamily="34" charset="0"/>
              </a:defRPr>
            </a:lvl2pPr>
            <a:lvl3pPr marL="1143000" indent="-228600">
              <a:defRPr sz="2800" b="1">
                <a:solidFill>
                  <a:schemeClr val="tx1"/>
                </a:solidFill>
                <a:latin typeface="Arial Narrow" pitchFamily="34" charset="0"/>
              </a:defRPr>
            </a:lvl3pPr>
            <a:lvl4pPr marL="1600200" indent="-228600">
              <a:defRPr sz="2800" b="1">
                <a:solidFill>
                  <a:schemeClr val="tx1"/>
                </a:solidFill>
                <a:latin typeface="Arial Narrow" pitchFamily="34" charset="0"/>
              </a:defRPr>
            </a:lvl4pPr>
            <a:lvl5pPr marL="2057400" indent="-228600">
              <a:defRPr sz="2800" b="1">
                <a:solidFill>
                  <a:schemeClr val="tx1"/>
                </a:solidFill>
                <a:latin typeface="Arial Narrow" pitchFamily="34" charset="0"/>
              </a:defRPr>
            </a:lvl5pPr>
            <a:lvl6pPr marL="2514600" indent="-228600" algn="ctr" eaLnBrk="0" fontAlgn="base" hangingPunct="0">
              <a:spcBef>
                <a:spcPct val="0"/>
              </a:spcBef>
              <a:spcAft>
                <a:spcPct val="0"/>
              </a:spcAft>
              <a:defRPr sz="2800" b="1">
                <a:solidFill>
                  <a:schemeClr val="tx1"/>
                </a:solidFill>
                <a:latin typeface="Arial Narrow" pitchFamily="34" charset="0"/>
              </a:defRPr>
            </a:lvl6pPr>
            <a:lvl7pPr marL="2971800" indent="-228600" algn="ctr" eaLnBrk="0" fontAlgn="base" hangingPunct="0">
              <a:spcBef>
                <a:spcPct val="0"/>
              </a:spcBef>
              <a:spcAft>
                <a:spcPct val="0"/>
              </a:spcAft>
              <a:defRPr sz="2800" b="1">
                <a:solidFill>
                  <a:schemeClr val="tx1"/>
                </a:solidFill>
                <a:latin typeface="Arial Narrow" pitchFamily="34" charset="0"/>
              </a:defRPr>
            </a:lvl7pPr>
            <a:lvl8pPr marL="3429000" indent="-228600" algn="ctr" eaLnBrk="0" fontAlgn="base" hangingPunct="0">
              <a:spcBef>
                <a:spcPct val="0"/>
              </a:spcBef>
              <a:spcAft>
                <a:spcPct val="0"/>
              </a:spcAft>
              <a:defRPr sz="2800" b="1">
                <a:solidFill>
                  <a:schemeClr val="tx1"/>
                </a:solidFill>
                <a:latin typeface="Arial Narrow" pitchFamily="34" charset="0"/>
              </a:defRPr>
            </a:lvl8pPr>
            <a:lvl9pPr marL="3886200" indent="-228600" algn="ctr" eaLnBrk="0" fontAlgn="base" hangingPunct="0">
              <a:spcBef>
                <a:spcPct val="0"/>
              </a:spcBef>
              <a:spcAft>
                <a:spcPct val="0"/>
              </a:spcAft>
              <a:defRPr sz="2800" b="1">
                <a:solidFill>
                  <a:schemeClr val="tx1"/>
                </a:solidFill>
                <a:latin typeface="Arial Narrow" pitchFamily="34" charset="0"/>
              </a:defRPr>
            </a:lvl9pPr>
          </a:lstStyle>
          <a:p>
            <a:pPr marL="611188" indent="-342900" algn="l">
              <a:lnSpc>
                <a:spcPct val="140000"/>
              </a:lnSpc>
              <a:spcBef>
                <a:spcPct val="30000"/>
              </a:spcBef>
              <a:buFont typeface="Arial" panose="020B0604020202020204" pitchFamily="34" charset="0"/>
              <a:buChar char="•"/>
              <a:defRPr/>
            </a:pPr>
            <a:r>
              <a:rPr lang="en-US" altLang="en-US" sz="2400" b="0" dirty="0"/>
              <a:t>Conceptually the choice of the variables can be rooted in an explicit discussion of what do the authors want to measure when they measure GFC. A definition? </a:t>
            </a:r>
          </a:p>
          <a:p>
            <a:pPr marL="611188" indent="-342900" algn="l">
              <a:lnSpc>
                <a:spcPct val="140000"/>
              </a:lnSpc>
              <a:spcBef>
                <a:spcPct val="30000"/>
              </a:spcBef>
              <a:buFont typeface="Arial" panose="020B0604020202020204" pitchFamily="34" charset="0"/>
              <a:buChar char="•"/>
              <a:defRPr/>
            </a:pPr>
            <a:r>
              <a:rPr lang="en-US" altLang="en-US" sz="2400" b="0" dirty="0"/>
              <a:t>GFC is a synthetic term: Different measures of GFC stand for different “policy” questions when we ask how GFC affects X, Y, or Z? As in this case: how GFC affects capital flow episodes?</a:t>
            </a:r>
          </a:p>
          <a:p>
            <a:pPr marL="268288" indent="0" algn="l">
              <a:lnSpc>
                <a:spcPct val="140000"/>
              </a:lnSpc>
              <a:spcBef>
                <a:spcPct val="30000"/>
              </a:spcBef>
              <a:defRPr/>
            </a:pPr>
            <a:endParaRPr lang="en-US" altLang="en-US" sz="2400" b="0" dirty="0"/>
          </a:p>
          <a:p>
            <a:pPr algn="l">
              <a:lnSpc>
                <a:spcPct val="140000"/>
              </a:lnSpc>
              <a:spcBef>
                <a:spcPct val="30000"/>
              </a:spcBef>
              <a:buFontTx/>
              <a:buChar char="•"/>
              <a:defRPr/>
            </a:pPr>
            <a:endParaRPr lang="en-US" altLang="en-US" sz="2400" b="0" dirty="0"/>
          </a:p>
        </p:txBody>
      </p:sp>
    </p:spTree>
    <p:extLst>
      <p:ext uri="{BB962C8B-B14F-4D97-AF65-F5344CB8AC3E}">
        <p14:creationId xmlns:p14="http://schemas.microsoft.com/office/powerpoint/2010/main" val="4282359816"/>
      </p:ext>
    </p:extLst>
  </p:cSld>
  <p:clrMapOvr>
    <a:masterClrMapping/>
  </p:clrMapOvr>
  <p:transition>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title"/>
          </p:nvPr>
        </p:nvSpPr>
        <p:spPr>
          <a:noFill/>
        </p:spPr>
        <p:txBody>
          <a:bodyPr/>
          <a:lstStyle/>
          <a:p>
            <a:br>
              <a:rPr lang="en-GB" altLang="en-US" dirty="0"/>
            </a:br>
            <a:br>
              <a:rPr lang="en-GB" altLang="en-US" sz="800" dirty="0"/>
            </a:br>
            <a:endParaRPr lang="en-GB" altLang="en-US" sz="800" dirty="0"/>
          </a:p>
        </p:txBody>
      </p:sp>
      <p:sp>
        <p:nvSpPr>
          <p:cNvPr id="4099" name="Rectangle 4"/>
          <p:cNvSpPr>
            <a:spLocks noChangeArrowheads="1"/>
          </p:cNvSpPr>
          <p:nvPr/>
        </p:nvSpPr>
        <p:spPr bwMode="auto">
          <a:xfrm>
            <a:off x="465138" y="2159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2800" b="1">
                <a:solidFill>
                  <a:schemeClr val="tx1"/>
                </a:solidFill>
                <a:latin typeface="Arial Narrow" pitchFamily="34" charset="0"/>
              </a:defRPr>
            </a:lvl1pPr>
            <a:lvl2pPr marL="742950" indent="-285750">
              <a:defRPr sz="2800" b="1">
                <a:solidFill>
                  <a:schemeClr val="tx1"/>
                </a:solidFill>
                <a:latin typeface="Arial Narrow" pitchFamily="34" charset="0"/>
              </a:defRPr>
            </a:lvl2pPr>
            <a:lvl3pPr marL="1143000" indent="-228600">
              <a:defRPr sz="2800" b="1">
                <a:solidFill>
                  <a:schemeClr val="tx1"/>
                </a:solidFill>
                <a:latin typeface="Arial Narrow" pitchFamily="34" charset="0"/>
              </a:defRPr>
            </a:lvl3pPr>
            <a:lvl4pPr marL="1600200" indent="-228600">
              <a:defRPr sz="2800" b="1">
                <a:solidFill>
                  <a:schemeClr val="tx1"/>
                </a:solidFill>
                <a:latin typeface="Arial Narrow" pitchFamily="34" charset="0"/>
              </a:defRPr>
            </a:lvl4pPr>
            <a:lvl5pPr marL="2057400" indent="-228600">
              <a:defRPr sz="2800" b="1">
                <a:solidFill>
                  <a:schemeClr val="tx1"/>
                </a:solidFill>
                <a:latin typeface="Arial Narrow" pitchFamily="34" charset="0"/>
              </a:defRPr>
            </a:lvl5pPr>
            <a:lvl6pPr marL="2514600" indent="-228600" algn="ctr" eaLnBrk="0" fontAlgn="base" hangingPunct="0">
              <a:spcBef>
                <a:spcPct val="0"/>
              </a:spcBef>
              <a:spcAft>
                <a:spcPct val="0"/>
              </a:spcAft>
              <a:defRPr sz="2800" b="1">
                <a:solidFill>
                  <a:schemeClr val="tx1"/>
                </a:solidFill>
                <a:latin typeface="Arial Narrow" pitchFamily="34" charset="0"/>
              </a:defRPr>
            </a:lvl6pPr>
            <a:lvl7pPr marL="2971800" indent="-228600" algn="ctr" eaLnBrk="0" fontAlgn="base" hangingPunct="0">
              <a:spcBef>
                <a:spcPct val="0"/>
              </a:spcBef>
              <a:spcAft>
                <a:spcPct val="0"/>
              </a:spcAft>
              <a:defRPr sz="2800" b="1">
                <a:solidFill>
                  <a:schemeClr val="tx1"/>
                </a:solidFill>
                <a:latin typeface="Arial Narrow" pitchFamily="34" charset="0"/>
              </a:defRPr>
            </a:lvl7pPr>
            <a:lvl8pPr marL="3429000" indent="-228600" algn="ctr" eaLnBrk="0" fontAlgn="base" hangingPunct="0">
              <a:spcBef>
                <a:spcPct val="0"/>
              </a:spcBef>
              <a:spcAft>
                <a:spcPct val="0"/>
              </a:spcAft>
              <a:defRPr sz="2800" b="1">
                <a:solidFill>
                  <a:schemeClr val="tx1"/>
                </a:solidFill>
                <a:latin typeface="Arial Narrow" pitchFamily="34" charset="0"/>
              </a:defRPr>
            </a:lvl8pPr>
            <a:lvl9pPr marL="3886200" indent="-228600" algn="ctr" eaLnBrk="0" fontAlgn="base" hangingPunct="0">
              <a:spcBef>
                <a:spcPct val="0"/>
              </a:spcBef>
              <a:spcAft>
                <a:spcPct val="0"/>
              </a:spcAft>
              <a:defRPr sz="2800" b="1">
                <a:solidFill>
                  <a:schemeClr val="tx1"/>
                </a:solidFill>
                <a:latin typeface="Arial Narrow" pitchFamily="34" charset="0"/>
              </a:defRPr>
            </a:lvl9pPr>
          </a:lstStyle>
          <a:p>
            <a:pPr algn="l">
              <a:lnSpc>
                <a:spcPct val="90000"/>
              </a:lnSpc>
            </a:pPr>
            <a:r>
              <a:rPr lang="en-GB" altLang="en-US" dirty="0">
                <a:solidFill>
                  <a:schemeClr val="tx2"/>
                </a:solidFill>
              </a:rPr>
              <a:t>Comments…cont.</a:t>
            </a:r>
            <a:endParaRPr lang="en-GB" altLang="en-US" sz="800" dirty="0">
              <a:solidFill>
                <a:schemeClr val="tx2"/>
              </a:solidFill>
            </a:endParaRPr>
          </a:p>
        </p:txBody>
      </p:sp>
      <p:sp>
        <p:nvSpPr>
          <p:cNvPr id="4100" name="Text Box 12"/>
          <p:cNvSpPr txBox="1">
            <a:spLocks noChangeArrowheads="1"/>
          </p:cNvSpPr>
          <p:nvPr/>
        </p:nvSpPr>
        <p:spPr bwMode="auto">
          <a:xfrm>
            <a:off x="368300" y="1410700"/>
            <a:ext cx="8547100" cy="23215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marL="114300" indent="-114300">
              <a:defRPr sz="2800" b="1">
                <a:solidFill>
                  <a:schemeClr val="tx1"/>
                </a:solidFill>
                <a:latin typeface="Arial Narrow" pitchFamily="34" charset="0"/>
              </a:defRPr>
            </a:lvl1pPr>
            <a:lvl2pPr marL="742950" indent="-285750">
              <a:defRPr sz="2800" b="1">
                <a:solidFill>
                  <a:schemeClr val="tx1"/>
                </a:solidFill>
                <a:latin typeface="Arial Narrow" pitchFamily="34" charset="0"/>
              </a:defRPr>
            </a:lvl2pPr>
            <a:lvl3pPr marL="1143000" indent="-228600">
              <a:defRPr sz="2800" b="1">
                <a:solidFill>
                  <a:schemeClr val="tx1"/>
                </a:solidFill>
                <a:latin typeface="Arial Narrow" pitchFamily="34" charset="0"/>
              </a:defRPr>
            </a:lvl3pPr>
            <a:lvl4pPr marL="1600200" indent="-228600">
              <a:defRPr sz="2800" b="1">
                <a:solidFill>
                  <a:schemeClr val="tx1"/>
                </a:solidFill>
                <a:latin typeface="Arial Narrow" pitchFamily="34" charset="0"/>
              </a:defRPr>
            </a:lvl4pPr>
            <a:lvl5pPr marL="2057400" indent="-228600">
              <a:defRPr sz="2800" b="1">
                <a:solidFill>
                  <a:schemeClr val="tx1"/>
                </a:solidFill>
                <a:latin typeface="Arial Narrow" pitchFamily="34" charset="0"/>
              </a:defRPr>
            </a:lvl5pPr>
            <a:lvl6pPr marL="2514600" indent="-228600" algn="ctr" eaLnBrk="0" fontAlgn="base" hangingPunct="0">
              <a:spcBef>
                <a:spcPct val="0"/>
              </a:spcBef>
              <a:spcAft>
                <a:spcPct val="0"/>
              </a:spcAft>
              <a:defRPr sz="2800" b="1">
                <a:solidFill>
                  <a:schemeClr val="tx1"/>
                </a:solidFill>
                <a:latin typeface="Arial Narrow" pitchFamily="34" charset="0"/>
              </a:defRPr>
            </a:lvl6pPr>
            <a:lvl7pPr marL="2971800" indent="-228600" algn="ctr" eaLnBrk="0" fontAlgn="base" hangingPunct="0">
              <a:spcBef>
                <a:spcPct val="0"/>
              </a:spcBef>
              <a:spcAft>
                <a:spcPct val="0"/>
              </a:spcAft>
              <a:defRPr sz="2800" b="1">
                <a:solidFill>
                  <a:schemeClr val="tx1"/>
                </a:solidFill>
                <a:latin typeface="Arial Narrow" pitchFamily="34" charset="0"/>
              </a:defRPr>
            </a:lvl7pPr>
            <a:lvl8pPr marL="3429000" indent="-228600" algn="ctr" eaLnBrk="0" fontAlgn="base" hangingPunct="0">
              <a:spcBef>
                <a:spcPct val="0"/>
              </a:spcBef>
              <a:spcAft>
                <a:spcPct val="0"/>
              </a:spcAft>
              <a:defRPr sz="2800" b="1">
                <a:solidFill>
                  <a:schemeClr val="tx1"/>
                </a:solidFill>
                <a:latin typeface="Arial Narrow" pitchFamily="34" charset="0"/>
              </a:defRPr>
            </a:lvl8pPr>
            <a:lvl9pPr marL="3886200" indent="-228600" algn="ctr" eaLnBrk="0" fontAlgn="base" hangingPunct="0">
              <a:spcBef>
                <a:spcPct val="0"/>
              </a:spcBef>
              <a:spcAft>
                <a:spcPct val="0"/>
              </a:spcAft>
              <a:defRPr sz="2800" b="1">
                <a:solidFill>
                  <a:schemeClr val="tx1"/>
                </a:solidFill>
                <a:latin typeface="Arial Narrow" pitchFamily="34" charset="0"/>
              </a:defRPr>
            </a:lvl9pPr>
          </a:lstStyle>
          <a:p>
            <a:pPr algn="l">
              <a:lnSpc>
                <a:spcPct val="140000"/>
              </a:lnSpc>
              <a:spcBef>
                <a:spcPct val="30000"/>
              </a:spcBef>
              <a:buFontTx/>
              <a:buChar char="•"/>
              <a:defRPr/>
            </a:pPr>
            <a:r>
              <a:rPr lang="en-US" altLang="en-US" sz="2400" dirty="0"/>
              <a:t>Capital flow episodes</a:t>
            </a:r>
            <a:r>
              <a:rPr lang="en-US" altLang="en-US" sz="2400" b="0" dirty="0"/>
              <a:t>:</a:t>
            </a:r>
          </a:p>
          <a:p>
            <a:pPr marL="800100" lvl="1" indent="-342900" algn="l">
              <a:lnSpc>
                <a:spcPct val="140000"/>
              </a:lnSpc>
              <a:spcBef>
                <a:spcPct val="30000"/>
              </a:spcBef>
              <a:buFontTx/>
              <a:buChar char="-"/>
              <a:defRPr/>
            </a:pPr>
            <a:r>
              <a:rPr lang="en-US" altLang="en-US" sz="2400" b="0" dirty="0"/>
              <a:t>What do we (not) learn by focusing on capital flow episodes rather than on a continuous measure of capital flows?</a:t>
            </a:r>
          </a:p>
          <a:p>
            <a:pPr marL="457200" lvl="1" indent="0" algn="l">
              <a:lnSpc>
                <a:spcPct val="140000"/>
              </a:lnSpc>
              <a:spcBef>
                <a:spcPct val="30000"/>
              </a:spcBef>
              <a:defRPr/>
            </a:pPr>
            <a:endParaRPr lang="en-US" altLang="en-US" sz="2400" b="0" dirty="0"/>
          </a:p>
        </p:txBody>
      </p:sp>
    </p:spTree>
    <p:extLst>
      <p:ext uri="{BB962C8B-B14F-4D97-AF65-F5344CB8AC3E}">
        <p14:creationId xmlns:p14="http://schemas.microsoft.com/office/powerpoint/2010/main" val="198863910"/>
      </p:ext>
    </p:extLst>
  </p:cSld>
  <p:clrMapOvr>
    <a:masterClrMapping/>
  </p:clrMapOvr>
  <p:transition>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title"/>
          </p:nvPr>
        </p:nvSpPr>
        <p:spPr>
          <a:noFill/>
        </p:spPr>
        <p:txBody>
          <a:bodyPr/>
          <a:lstStyle/>
          <a:p>
            <a:br>
              <a:rPr lang="en-GB" altLang="en-US" dirty="0"/>
            </a:br>
            <a:br>
              <a:rPr lang="en-GB" altLang="en-US" sz="800" dirty="0"/>
            </a:br>
            <a:endParaRPr lang="en-GB" altLang="en-US" sz="800" dirty="0"/>
          </a:p>
        </p:txBody>
      </p:sp>
      <p:sp>
        <p:nvSpPr>
          <p:cNvPr id="4099" name="Rectangle 4"/>
          <p:cNvSpPr>
            <a:spLocks noChangeArrowheads="1"/>
          </p:cNvSpPr>
          <p:nvPr/>
        </p:nvSpPr>
        <p:spPr bwMode="auto">
          <a:xfrm>
            <a:off x="465138" y="2159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2800" b="1">
                <a:solidFill>
                  <a:schemeClr val="tx1"/>
                </a:solidFill>
                <a:latin typeface="Arial Narrow" pitchFamily="34" charset="0"/>
              </a:defRPr>
            </a:lvl1pPr>
            <a:lvl2pPr marL="742950" indent="-285750">
              <a:defRPr sz="2800" b="1">
                <a:solidFill>
                  <a:schemeClr val="tx1"/>
                </a:solidFill>
                <a:latin typeface="Arial Narrow" pitchFamily="34" charset="0"/>
              </a:defRPr>
            </a:lvl2pPr>
            <a:lvl3pPr marL="1143000" indent="-228600">
              <a:defRPr sz="2800" b="1">
                <a:solidFill>
                  <a:schemeClr val="tx1"/>
                </a:solidFill>
                <a:latin typeface="Arial Narrow" pitchFamily="34" charset="0"/>
              </a:defRPr>
            </a:lvl3pPr>
            <a:lvl4pPr marL="1600200" indent="-228600">
              <a:defRPr sz="2800" b="1">
                <a:solidFill>
                  <a:schemeClr val="tx1"/>
                </a:solidFill>
                <a:latin typeface="Arial Narrow" pitchFamily="34" charset="0"/>
              </a:defRPr>
            </a:lvl4pPr>
            <a:lvl5pPr marL="2057400" indent="-228600">
              <a:defRPr sz="2800" b="1">
                <a:solidFill>
                  <a:schemeClr val="tx1"/>
                </a:solidFill>
                <a:latin typeface="Arial Narrow" pitchFamily="34" charset="0"/>
              </a:defRPr>
            </a:lvl5pPr>
            <a:lvl6pPr marL="2514600" indent="-228600" algn="ctr" eaLnBrk="0" fontAlgn="base" hangingPunct="0">
              <a:spcBef>
                <a:spcPct val="0"/>
              </a:spcBef>
              <a:spcAft>
                <a:spcPct val="0"/>
              </a:spcAft>
              <a:defRPr sz="2800" b="1">
                <a:solidFill>
                  <a:schemeClr val="tx1"/>
                </a:solidFill>
                <a:latin typeface="Arial Narrow" pitchFamily="34" charset="0"/>
              </a:defRPr>
            </a:lvl6pPr>
            <a:lvl7pPr marL="2971800" indent="-228600" algn="ctr" eaLnBrk="0" fontAlgn="base" hangingPunct="0">
              <a:spcBef>
                <a:spcPct val="0"/>
              </a:spcBef>
              <a:spcAft>
                <a:spcPct val="0"/>
              </a:spcAft>
              <a:defRPr sz="2800" b="1">
                <a:solidFill>
                  <a:schemeClr val="tx1"/>
                </a:solidFill>
                <a:latin typeface="Arial Narrow" pitchFamily="34" charset="0"/>
              </a:defRPr>
            </a:lvl7pPr>
            <a:lvl8pPr marL="3429000" indent="-228600" algn="ctr" eaLnBrk="0" fontAlgn="base" hangingPunct="0">
              <a:spcBef>
                <a:spcPct val="0"/>
              </a:spcBef>
              <a:spcAft>
                <a:spcPct val="0"/>
              </a:spcAft>
              <a:defRPr sz="2800" b="1">
                <a:solidFill>
                  <a:schemeClr val="tx1"/>
                </a:solidFill>
                <a:latin typeface="Arial Narrow" pitchFamily="34" charset="0"/>
              </a:defRPr>
            </a:lvl8pPr>
            <a:lvl9pPr marL="3886200" indent="-228600" algn="ctr" eaLnBrk="0" fontAlgn="base" hangingPunct="0">
              <a:spcBef>
                <a:spcPct val="0"/>
              </a:spcBef>
              <a:spcAft>
                <a:spcPct val="0"/>
              </a:spcAft>
              <a:defRPr sz="2800" b="1">
                <a:solidFill>
                  <a:schemeClr val="tx1"/>
                </a:solidFill>
                <a:latin typeface="Arial Narrow" pitchFamily="34" charset="0"/>
              </a:defRPr>
            </a:lvl9pPr>
          </a:lstStyle>
          <a:p>
            <a:pPr algn="l">
              <a:lnSpc>
                <a:spcPct val="90000"/>
              </a:lnSpc>
            </a:pPr>
            <a:r>
              <a:rPr lang="en-GB" altLang="en-US" dirty="0">
                <a:solidFill>
                  <a:schemeClr val="tx2"/>
                </a:solidFill>
              </a:rPr>
              <a:t>Comments…cont.</a:t>
            </a:r>
            <a:endParaRPr lang="en-GB" altLang="en-US" sz="800" dirty="0">
              <a:solidFill>
                <a:schemeClr val="tx2"/>
              </a:solidFill>
            </a:endParaRPr>
          </a:p>
        </p:txBody>
      </p:sp>
      <p:sp>
        <p:nvSpPr>
          <p:cNvPr id="4100" name="Text Box 12"/>
          <p:cNvSpPr txBox="1">
            <a:spLocks noChangeArrowheads="1"/>
          </p:cNvSpPr>
          <p:nvPr/>
        </p:nvSpPr>
        <p:spPr bwMode="auto">
          <a:xfrm>
            <a:off x="368300" y="1079622"/>
            <a:ext cx="8364220" cy="46113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marL="114300" indent="-114300">
              <a:defRPr sz="2800" b="1">
                <a:solidFill>
                  <a:schemeClr val="tx1"/>
                </a:solidFill>
                <a:latin typeface="Arial Narrow" pitchFamily="34" charset="0"/>
              </a:defRPr>
            </a:lvl1pPr>
            <a:lvl2pPr marL="742950" indent="-285750">
              <a:defRPr sz="2800" b="1">
                <a:solidFill>
                  <a:schemeClr val="tx1"/>
                </a:solidFill>
                <a:latin typeface="Arial Narrow" pitchFamily="34" charset="0"/>
              </a:defRPr>
            </a:lvl2pPr>
            <a:lvl3pPr marL="1143000" indent="-228600">
              <a:defRPr sz="2800" b="1">
                <a:solidFill>
                  <a:schemeClr val="tx1"/>
                </a:solidFill>
                <a:latin typeface="Arial Narrow" pitchFamily="34" charset="0"/>
              </a:defRPr>
            </a:lvl3pPr>
            <a:lvl4pPr marL="1600200" indent="-228600">
              <a:defRPr sz="2800" b="1">
                <a:solidFill>
                  <a:schemeClr val="tx1"/>
                </a:solidFill>
                <a:latin typeface="Arial Narrow" pitchFamily="34" charset="0"/>
              </a:defRPr>
            </a:lvl4pPr>
            <a:lvl5pPr marL="2057400" indent="-228600">
              <a:defRPr sz="2800" b="1">
                <a:solidFill>
                  <a:schemeClr val="tx1"/>
                </a:solidFill>
                <a:latin typeface="Arial Narrow" pitchFamily="34" charset="0"/>
              </a:defRPr>
            </a:lvl5pPr>
            <a:lvl6pPr marL="2514600" indent="-228600" algn="ctr" eaLnBrk="0" fontAlgn="base" hangingPunct="0">
              <a:spcBef>
                <a:spcPct val="0"/>
              </a:spcBef>
              <a:spcAft>
                <a:spcPct val="0"/>
              </a:spcAft>
              <a:defRPr sz="2800" b="1">
                <a:solidFill>
                  <a:schemeClr val="tx1"/>
                </a:solidFill>
                <a:latin typeface="Arial Narrow" pitchFamily="34" charset="0"/>
              </a:defRPr>
            </a:lvl6pPr>
            <a:lvl7pPr marL="2971800" indent="-228600" algn="ctr" eaLnBrk="0" fontAlgn="base" hangingPunct="0">
              <a:spcBef>
                <a:spcPct val="0"/>
              </a:spcBef>
              <a:spcAft>
                <a:spcPct val="0"/>
              </a:spcAft>
              <a:defRPr sz="2800" b="1">
                <a:solidFill>
                  <a:schemeClr val="tx1"/>
                </a:solidFill>
                <a:latin typeface="Arial Narrow" pitchFamily="34" charset="0"/>
              </a:defRPr>
            </a:lvl7pPr>
            <a:lvl8pPr marL="3429000" indent="-228600" algn="ctr" eaLnBrk="0" fontAlgn="base" hangingPunct="0">
              <a:spcBef>
                <a:spcPct val="0"/>
              </a:spcBef>
              <a:spcAft>
                <a:spcPct val="0"/>
              </a:spcAft>
              <a:defRPr sz="2800" b="1">
                <a:solidFill>
                  <a:schemeClr val="tx1"/>
                </a:solidFill>
                <a:latin typeface="Arial Narrow" pitchFamily="34" charset="0"/>
              </a:defRPr>
            </a:lvl8pPr>
            <a:lvl9pPr marL="3886200" indent="-228600" algn="ctr" eaLnBrk="0" fontAlgn="base" hangingPunct="0">
              <a:spcBef>
                <a:spcPct val="0"/>
              </a:spcBef>
              <a:spcAft>
                <a:spcPct val="0"/>
              </a:spcAft>
              <a:defRPr sz="2800" b="1">
                <a:solidFill>
                  <a:schemeClr val="tx1"/>
                </a:solidFill>
                <a:latin typeface="Arial Narrow" pitchFamily="34" charset="0"/>
              </a:defRPr>
            </a:lvl9pPr>
          </a:lstStyle>
          <a:p>
            <a:pPr algn="l">
              <a:lnSpc>
                <a:spcPct val="140000"/>
              </a:lnSpc>
              <a:spcBef>
                <a:spcPct val="30000"/>
              </a:spcBef>
              <a:buFontTx/>
              <a:buChar char="•"/>
              <a:defRPr/>
            </a:pPr>
            <a:r>
              <a:rPr lang="en-US" altLang="en-US" sz="2400" b="0" dirty="0"/>
              <a:t> The </a:t>
            </a:r>
            <a:r>
              <a:rPr lang="en-US" altLang="en-US" sz="2400" dirty="0"/>
              <a:t>logit model </a:t>
            </a:r>
            <a:r>
              <a:rPr lang="en-US" altLang="en-US" sz="2400" b="0" dirty="0"/>
              <a:t>(regressing the probability of a capital flow event) on GFC measures</a:t>
            </a:r>
          </a:p>
          <a:p>
            <a:pPr lvl="1" algn="l">
              <a:lnSpc>
                <a:spcPct val="140000"/>
              </a:lnSpc>
              <a:spcBef>
                <a:spcPct val="30000"/>
              </a:spcBef>
              <a:buFontTx/>
              <a:buChar char="•"/>
              <a:defRPr/>
            </a:pPr>
            <a:r>
              <a:rPr lang="en-US" altLang="en-US" sz="2400" b="0" dirty="0"/>
              <a:t> Are the models identified? </a:t>
            </a:r>
          </a:p>
          <a:p>
            <a:pPr marL="1257300" lvl="2" indent="-342900" algn="l">
              <a:lnSpc>
                <a:spcPct val="140000"/>
              </a:lnSpc>
              <a:spcBef>
                <a:spcPct val="30000"/>
              </a:spcBef>
              <a:buFont typeface="Symbol" panose="05050102010706020507" pitchFamily="18" charset="2"/>
              <a:buChar char="-"/>
              <a:defRPr/>
            </a:pPr>
            <a:r>
              <a:rPr lang="en-US" altLang="en-US" sz="2400" b="0" dirty="0"/>
              <a:t>Simultaneity and reverse causality</a:t>
            </a:r>
          </a:p>
          <a:p>
            <a:pPr marL="1257300" lvl="2" indent="-342900" algn="l">
              <a:lnSpc>
                <a:spcPct val="140000"/>
              </a:lnSpc>
              <a:spcBef>
                <a:spcPct val="30000"/>
              </a:spcBef>
              <a:buFont typeface="Symbol" panose="05050102010706020507" pitchFamily="18" charset="2"/>
              <a:buChar char="-"/>
              <a:defRPr/>
            </a:pPr>
            <a:r>
              <a:rPr lang="en-US" altLang="en-US" sz="2400" b="0" dirty="0"/>
              <a:t>Also some circularity with regard to capital flows to EME</a:t>
            </a:r>
          </a:p>
          <a:p>
            <a:pPr lvl="1" algn="l">
              <a:lnSpc>
                <a:spcPct val="140000"/>
              </a:lnSpc>
              <a:spcBef>
                <a:spcPct val="30000"/>
              </a:spcBef>
              <a:buFontTx/>
              <a:buChar char="•"/>
              <a:defRPr/>
            </a:pPr>
            <a:r>
              <a:rPr lang="en-US" altLang="en-US" sz="2400" b="0" dirty="0"/>
              <a:t>What are the channels linking the GFC and capital flows? How does the novel measure allows us to better identify these channels? </a:t>
            </a:r>
          </a:p>
        </p:txBody>
      </p:sp>
    </p:spTree>
    <p:extLst>
      <p:ext uri="{BB962C8B-B14F-4D97-AF65-F5344CB8AC3E}">
        <p14:creationId xmlns:p14="http://schemas.microsoft.com/office/powerpoint/2010/main" val="331307981"/>
      </p:ext>
    </p:extLst>
  </p:cSld>
  <p:clrMapOvr>
    <a:masterClrMapping/>
  </p:clrMapOvr>
  <p:transition>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title"/>
          </p:nvPr>
        </p:nvSpPr>
        <p:spPr>
          <a:noFill/>
        </p:spPr>
        <p:txBody>
          <a:bodyPr/>
          <a:lstStyle/>
          <a:p>
            <a:br>
              <a:rPr lang="en-GB" altLang="en-US" dirty="0"/>
            </a:br>
            <a:br>
              <a:rPr lang="en-GB" altLang="en-US" sz="800" dirty="0"/>
            </a:br>
            <a:endParaRPr lang="en-GB" altLang="en-US" sz="800" dirty="0"/>
          </a:p>
        </p:txBody>
      </p:sp>
      <p:sp>
        <p:nvSpPr>
          <p:cNvPr id="4099" name="Rectangle 4"/>
          <p:cNvSpPr>
            <a:spLocks noChangeArrowheads="1"/>
          </p:cNvSpPr>
          <p:nvPr/>
        </p:nvSpPr>
        <p:spPr bwMode="auto">
          <a:xfrm>
            <a:off x="465138" y="2159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2800" b="1">
                <a:solidFill>
                  <a:schemeClr val="tx1"/>
                </a:solidFill>
                <a:latin typeface="Arial Narrow" pitchFamily="34" charset="0"/>
              </a:defRPr>
            </a:lvl1pPr>
            <a:lvl2pPr marL="742950" indent="-285750">
              <a:defRPr sz="2800" b="1">
                <a:solidFill>
                  <a:schemeClr val="tx1"/>
                </a:solidFill>
                <a:latin typeface="Arial Narrow" pitchFamily="34" charset="0"/>
              </a:defRPr>
            </a:lvl2pPr>
            <a:lvl3pPr marL="1143000" indent="-228600">
              <a:defRPr sz="2800" b="1">
                <a:solidFill>
                  <a:schemeClr val="tx1"/>
                </a:solidFill>
                <a:latin typeface="Arial Narrow" pitchFamily="34" charset="0"/>
              </a:defRPr>
            </a:lvl3pPr>
            <a:lvl4pPr marL="1600200" indent="-228600">
              <a:defRPr sz="2800" b="1">
                <a:solidFill>
                  <a:schemeClr val="tx1"/>
                </a:solidFill>
                <a:latin typeface="Arial Narrow" pitchFamily="34" charset="0"/>
              </a:defRPr>
            </a:lvl4pPr>
            <a:lvl5pPr marL="2057400" indent="-228600">
              <a:defRPr sz="2800" b="1">
                <a:solidFill>
                  <a:schemeClr val="tx1"/>
                </a:solidFill>
                <a:latin typeface="Arial Narrow" pitchFamily="34" charset="0"/>
              </a:defRPr>
            </a:lvl5pPr>
            <a:lvl6pPr marL="2514600" indent="-228600" algn="ctr" eaLnBrk="0" fontAlgn="base" hangingPunct="0">
              <a:spcBef>
                <a:spcPct val="0"/>
              </a:spcBef>
              <a:spcAft>
                <a:spcPct val="0"/>
              </a:spcAft>
              <a:defRPr sz="2800" b="1">
                <a:solidFill>
                  <a:schemeClr val="tx1"/>
                </a:solidFill>
                <a:latin typeface="Arial Narrow" pitchFamily="34" charset="0"/>
              </a:defRPr>
            </a:lvl6pPr>
            <a:lvl7pPr marL="2971800" indent="-228600" algn="ctr" eaLnBrk="0" fontAlgn="base" hangingPunct="0">
              <a:spcBef>
                <a:spcPct val="0"/>
              </a:spcBef>
              <a:spcAft>
                <a:spcPct val="0"/>
              </a:spcAft>
              <a:defRPr sz="2800" b="1">
                <a:solidFill>
                  <a:schemeClr val="tx1"/>
                </a:solidFill>
                <a:latin typeface="Arial Narrow" pitchFamily="34" charset="0"/>
              </a:defRPr>
            </a:lvl7pPr>
            <a:lvl8pPr marL="3429000" indent="-228600" algn="ctr" eaLnBrk="0" fontAlgn="base" hangingPunct="0">
              <a:spcBef>
                <a:spcPct val="0"/>
              </a:spcBef>
              <a:spcAft>
                <a:spcPct val="0"/>
              </a:spcAft>
              <a:defRPr sz="2800" b="1">
                <a:solidFill>
                  <a:schemeClr val="tx1"/>
                </a:solidFill>
                <a:latin typeface="Arial Narrow" pitchFamily="34" charset="0"/>
              </a:defRPr>
            </a:lvl8pPr>
            <a:lvl9pPr marL="3886200" indent="-228600" algn="ctr" eaLnBrk="0" fontAlgn="base" hangingPunct="0">
              <a:spcBef>
                <a:spcPct val="0"/>
              </a:spcBef>
              <a:spcAft>
                <a:spcPct val="0"/>
              </a:spcAft>
              <a:defRPr sz="2800" b="1">
                <a:solidFill>
                  <a:schemeClr val="tx1"/>
                </a:solidFill>
                <a:latin typeface="Arial Narrow" pitchFamily="34" charset="0"/>
              </a:defRPr>
            </a:lvl9pPr>
          </a:lstStyle>
          <a:p>
            <a:pPr algn="l">
              <a:lnSpc>
                <a:spcPct val="90000"/>
              </a:lnSpc>
            </a:pPr>
            <a:r>
              <a:rPr lang="en-GB" altLang="en-US" dirty="0">
                <a:solidFill>
                  <a:schemeClr val="tx2"/>
                </a:solidFill>
              </a:rPr>
              <a:t>… and some minor remarks</a:t>
            </a:r>
            <a:endParaRPr lang="en-GB" altLang="en-US" sz="800" dirty="0">
              <a:solidFill>
                <a:schemeClr val="tx2"/>
              </a:solidFill>
            </a:endParaRPr>
          </a:p>
        </p:txBody>
      </p:sp>
      <p:sp>
        <p:nvSpPr>
          <p:cNvPr id="4100" name="Text Box 12"/>
          <p:cNvSpPr txBox="1">
            <a:spLocks noChangeArrowheads="1"/>
          </p:cNvSpPr>
          <p:nvPr/>
        </p:nvSpPr>
        <p:spPr bwMode="auto">
          <a:xfrm>
            <a:off x="368300" y="1079622"/>
            <a:ext cx="8364220" cy="35772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marL="114300" indent="-114300">
              <a:defRPr sz="2800" b="1">
                <a:solidFill>
                  <a:schemeClr val="tx1"/>
                </a:solidFill>
                <a:latin typeface="Arial Narrow" pitchFamily="34" charset="0"/>
              </a:defRPr>
            </a:lvl1pPr>
            <a:lvl2pPr marL="742950" indent="-285750">
              <a:defRPr sz="2800" b="1">
                <a:solidFill>
                  <a:schemeClr val="tx1"/>
                </a:solidFill>
                <a:latin typeface="Arial Narrow" pitchFamily="34" charset="0"/>
              </a:defRPr>
            </a:lvl2pPr>
            <a:lvl3pPr marL="1143000" indent="-228600">
              <a:defRPr sz="2800" b="1">
                <a:solidFill>
                  <a:schemeClr val="tx1"/>
                </a:solidFill>
                <a:latin typeface="Arial Narrow" pitchFamily="34" charset="0"/>
              </a:defRPr>
            </a:lvl3pPr>
            <a:lvl4pPr marL="1600200" indent="-228600">
              <a:defRPr sz="2800" b="1">
                <a:solidFill>
                  <a:schemeClr val="tx1"/>
                </a:solidFill>
                <a:latin typeface="Arial Narrow" pitchFamily="34" charset="0"/>
              </a:defRPr>
            </a:lvl4pPr>
            <a:lvl5pPr marL="2057400" indent="-228600">
              <a:defRPr sz="2800" b="1">
                <a:solidFill>
                  <a:schemeClr val="tx1"/>
                </a:solidFill>
                <a:latin typeface="Arial Narrow" pitchFamily="34" charset="0"/>
              </a:defRPr>
            </a:lvl5pPr>
            <a:lvl6pPr marL="2514600" indent="-228600" algn="ctr" eaLnBrk="0" fontAlgn="base" hangingPunct="0">
              <a:spcBef>
                <a:spcPct val="0"/>
              </a:spcBef>
              <a:spcAft>
                <a:spcPct val="0"/>
              </a:spcAft>
              <a:defRPr sz="2800" b="1">
                <a:solidFill>
                  <a:schemeClr val="tx1"/>
                </a:solidFill>
                <a:latin typeface="Arial Narrow" pitchFamily="34" charset="0"/>
              </a:defRPr>
            </a:lvl6pPr>
            <a:lvl7pPr marL="2971800" indent="-228600" algn="ctr" eaLnBrk="0" fontAlgn="base" hangingPunct="0">
              <a:spcBef>
                <a:spcPct val="0"/>
              </a:spcBef>
              <a:spcAft>
                <a:spcPct val="0"/>
              </a:spcAft>
              <a:defRPr sz="2800" b="1">
                <a:solidFill>
                  <a:schemeClr val="tx1"/>
                </a:solidFill>
                <a:latin typeface="Arial Narrow" pitchFamily="34" charset="0"/>
              </a:defRPr>
            </a:lvl7pPr>
            <a:lvl8pPr marL="3429000" indent="-228600" algn="ctr" eaLnBrk="0" fontAlgn="base" hangingPunct="0">
              <a:spcBef>
                <a:spcPct val="0"/>
              </a:spcBef>
              <a:spcAft>
                <a:spcPct val="0"/>
              </a:spcAft>
              <a:defRPr sz="2800" b="1">
                <a:solidFill>
                  <a:schemeClr val="tx1"/>
                </a:solidFill>
                <a:latin typeface="Arial Narrow" pitchFamily="34" charset="0"/>
              </a:defRPr>
            </a:lvl8pPr>
            <a:lvl9pPr marL="3886200" indent="-228600" algn="ctr" eaLnBrk="0" fontAlgn="base" hangingPunct="0">
              <a:spcBef>
                <a:spcPct val="0"/>
              </a:spcBef>
              <a:spcAft>
                <a:spcPct val="0"/>
              </a:spcAft>
              <a:defRPr sz="2800" b="1">
                <a:solidFill>
                  <a:schemeClr val="tx1"/>
                </a:solidFill>
                <a:latin typeface="Arial Narrow" pitchFamily="34" charset="0"/>
              </a:defRPr>
            </a:lvl9pPr>
          </a:lstStyle>
          <a:p>
            <a:pPr algn="l">
              <a:lnSpc>
                <a:spcPct val="140000"/>
              </a:lnSpc>
              <a:spcBef>
                <a:spcPct val="30000"/>
              </a:spcBef>
              <a:buFontTx/>
              <a:buChar char="•"/>
              <a:defRPr/>
            </a:pPr>
            <a:r>
              <a:rPr lang="en-US" altLang="en-US" sz="2400" b="0" dirty="0"/>
              <a:t> The introduction could be sharpened</a:t>
            </a:r>
          </a:p>
          <a:p>
            <a:pPr algn="l">
              <a:lnSpc>
                <a:spcPct val="140000"/>
              </a:lnSpc>
              <a:spcBef>
                <a:spcPct val="30000"/>
              </a:spcBef>
              <a:buFontTx/>
              <a:buChar char="•"/>
              <a:defRPr/>
            </a:pPr>
            <a:r>
              <a:rPr lang="en-US" altLang="en-US" sz="2400" b="0" dirty="0"/>
              <a:t>The literature review could benefit from highlighting the links between the various strands of the research</a:t>
            </a:r>
          </a:p>
          <a:p>
            <a:pPr algn="l">
              <a:lnSpc>
                <a:spcPct val="140000"/>
              </a:lnSpc>
              <a:spcBef>
                <a:spcPct val="30000"/>
              </a:spcBef>
              <a:buFontTx/>
              <a:buChar char="•"/>
              <a:defRPr/>
            </a:pPr>
            <a:r>
              <a:rPr lang="en-US" altLang="en-US" sz="2400" b="0" dirty="0"/>
              <a:t>We need more descriptive statistics</a:t>
            </a:r>
          </a:p>
          <a:p>
            <a:pPr algn="l">
              <a:lnSpc>
                <a:spcPct val="140000"/>
              </a:lnSpc>
              <a:spcBef>
                <a:spcPct val="30000"/>
              </a:spcBef>
              <a:buFontTx/>
              <a:buChar char="•"/>
              <a:defRPr/>
            </a:pPr>
            <a:endParaRPr lang="en-US" altLang="en-US" sz="2400" b="0" dirty="0"/>
          </a:p>
          <a:p>
            <a:pPr algn="l">
              <a:lnSpc>
                <a:spcPct val="140000"/>
              </a:lnSpc>
              <a:spcBef>
                <a:spcPct val="30000"/>
              </a:spcBef>
              <a:buFontTx/>
              <a:buChar char="•"/>
              <a:defRPr/>
            </a:pPr>
            <a:endParaRPr lang="en-US" altLang="en-US" sz="2400" b="0" dirty="0"/>
          </a:p>
        </p:txBody>
      </p:sp>
    </p:spTree>
    <p:extLst>
      <p:ext uri="{BB962C8B-B14F-4D97-AF65-F5344CB8AC3E}">
        <p14:creationId xmlns:p14="http://schemas.microsoft.com/office/powerpoint/2010/main" val="2378538924"/>
      </p:ext>
    </p:extLst>
  </p:cSld>
  <p:clrMapOvr>
    <a:masterClrMapping/>
  </p:clrMapOvr>
  <p:transition>
    <p:cut/>
  </p:transition>
</p:sld>
</file>

<file path=ppt/theme/theme1.xml><?xml version="1.0" encoding="utf-8"?>
<a:theme xmlns:a="http://schemas.openxmlformats.org/drawingml/2006/main" name="Vorlage_OH">
  <a:themeElements>
    <a:clrScheme name="">
      <a:dk1>
        <a:srgbClr val="000000"/>
      </a:dk1>
      <a:lt1>
        <a:srgbClr val="FFFFFF"/>
      </a:lt1>
      <a:dk2>
        <a:srgbClr val="0000FF"/>
      </a:dk2>
      <a:lt2>
        <a:srgbClr val="B2B2B2"/>
      </a:lt2>
      <a:accent1>
        <a:srgbClr val="CFCFCF"/>
      </a:accent1>
      <a:accent2>
        <a:srgbClr val="FFCD00"/>
      </a:accent2>
      <a:accent3>
        <a:srgbClr val="FFFFFF"/>
      </a:accent3>
      <a:accent4>
        <a:srgbClr val="000000"/>
      </a:accent4>
      <a:accent5>
        <a:srgbClr val="E4E4E4"/>
      </a:accent5>
      <a:accent6>
        <a:srgbClr val="E7BA00"/>
      </a:accent6>
      <a:hlink>
        <a:srgbClr val="9FBFFF"/>
      </a:hlink>
      <a:folHlink>
        <a:srgbClr val="FF00D2"/>
      </a:folHlink>
    </a:clrScheme>
    <a:fontScheme name="Vorlage_OH">
      <a:majorFont>
        <a:latin typeface="Arial Narrow"/>
        <a:ea typeface=""/>
        <a:cs typeface=""/>
      </a:majorFont>
      <a:minorFont>
        <a:latin typeface="Arial Narrow"/>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2800" b="1" i="0" u="none" strike="noStrike" cap="none" normalizeH="0" baseline="0" smtClean="0">
            <a:ln>
              <a:noFill/>
            </a:ln>
            <a:solidFill>
              <a:schemeClr val="tx1"/>
            </a:solidFill>
            <a:effectLst/>
            <a:latin typeface="Arial Narrow"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2800" b="1" i="0" u="none" strike="noStrike" cap="none" normalizeH="0" baseline="0" smtClean="0">
            <a:ln>
              <a:noFill/>
            </a:ln>
            <a:solidFill>
              <a:schemeClr val="tx1"/>
            </a:solidFill>
            <a:effectLst/>
            <a:latin typeface="Arial Narrow" pitchFamily="34" charset="0"/>
          </a:defRPr>
        </a:defPPr>
      </a:lstStyle>
    </a:lnDef>
  </a:objectDefaults>
  <a:extraClrSchemeLst>
    <a:extraClrScheme>
      <a:clrScheme name="Vorlage_OH 1">
        <a:dk1>
          <a:srgbClr val="000064"/>
        </a:dk1>
        <a:lt1>
          <a:srgbClr val="FFFFFF"/>
        </a:lt1>
        <a:dk2>
          <a:srgbClr val="000099"/>
        </a:dk2>
        <a:lt2>
          <a:srgbClr val="FFCD00"/>
        </a:lt2>
        <a:accent1>
          <a:srgbClr val="CFCFCF"/>
        </a:accent1>
        <a:accent2>
          <a:srgbClr val="000000"/>
        </a:accent2>
        <a:accent3>
          <a:srgbClr val="AAAACA"/>
        </a:accent3>
        <a:accent4>
          <a:srgbClr val="DADADA"/>
        </a:accent4>
        <a:accent5>
          <a:srgbClr val="E4E4E4"/>
        </a:accent5>
        <a:accent6>
          <a:srgbClr val="000000"/>
        </a:accent6>
        <a:hlink>
          <a:srgbClr val="9FBFFF"/>
        </a:hlink>
        <a:folHlink>
          <a:srgbClr val="FF00BE"/>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
    <a:dk1>
      <a:srgbClr val="000000"/>
    </a:dk1>
    <a:lt1>
      <a:srgbClr val="FFFFFF"/>
    </a:lt1>
    <a:dk2>
      <a:srgbClr val="0000FF"/>
    </a:dk2>
    <a:lt2>
      <a:srgbClr val="B2B2B2"/>
    </a:lt2>
    <a:accent1>
      <a:srgbClr val="CFCFCF"/>
    </a:accent1>
    <a:accent2>
      <a:srgbClr val="FFCD00"/>
    </a:accent2>
    <a:accent3>
      <a:srgbClr val="FFFFFF"/>
    </a:accent3>
    <a:accent4>
      <a:srgbClr val="000000"/>
    </a:accent4>
    <a:accent5>
      <a:srgbClr val="E4E4E4"/>
    </a:accent5>
    <a:accent6>
      <a:srgbClr val="E7BA00"/>
    </a:accent6>
    <a:hlink>
      <a:srgbClr val="9FBFFF"/>
    </a:hlink>
    <a:folHlink>
      <a:srgbClr val="FF00D2"/>
    </a:folHlink>
  </a:clrScheme>
</a:themeOverride>
</file>

<file path=docProps/app.xml><?xml version="1.0" encoding="utf-8"?>
<Properties xmlns="http://schemas.openxmlformats.org/officeDocument/2006/extended-properties" xmlns:vt="http://schemas.openxmlformats.org/officeDocument/2006/docPropsVTypes">
  <Template>C:\Programme\Microsoft Office\Vorlagen\Vorlage_OH.pot</Template>
  <TotalTime>0</TotalTime>
  <Words>537</Words>
  <Application>Microsoft Office PowerPoint</Application>
  <PresentationFormat>Bildschirmpräsentation (4:3)</PresentationFormat>
  <Paragraphs>53</Paragraphs>
  <Slides>10</Slides>
  <Notes>10</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10</vt:i4>
      </vt:variant>
    </vt:vector>
  </HeadingPairs>
  <TitlesOfParts>
    <vt:vector size="17" baseType="lpstr">
      <vt:lpstr>Arial</vt:lpstr>
      <vt:lpstr>Arial Narrow</vt:lpstr>
      <vt:lpstr>Symbol</vt:lpstr>
      <vt:lpstr>Times</vt:lpstr>
      <vt:lpstr>Times New Roman</vt:lpstr>
      <vt:lpstr>Wingdings</vt:lpstr>
      <vt:lpstr>Vorlage_OH</vt:lpstr>
      <vt:lpstr>The Global Financial Cycle and Capital Flow Episodes: a Wobbly Link?  Scheubel, Stracca and Tille   Financial Globalization and de-Globalization Conference</vt:lpstr>
      <vt:lpstr>PowerPoint-Präsentation</vt:lpstr>
      <vt:lpstr>  </vt:lpstr>
      <vt:lpstr>  </vt:lpstr>
      <vt:lpstr>  </vt:lpstr>
      <vt:lpstr>  </vt:lpstr>
      <vt:lpstr>  </vt:lpstr>
      <vt:lpstr>  </vt:lpstr>
      <vt:lpstr>  </vt:lpstr>
      <vt:lpstr>  </vt:lpstr>
    </vt:vector>
  </TitlesOfParts>
  <Company>ZEI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Risk Effects of Bank Specialization in CEECs</dc:title>
  <dc:creator>Valeriya Dinger</dc:creator>
  <cp:lastModifiedBy>Valeriya Dinger</cp:lastModifiedBy>
  <cp:revision>1318</cp:revision>
  <cp:lastPrinted>2012-03-16T15:57:18Z</cp:lastPrinted>
  <dcterms:created xsi:type="dcterms:W3CDTF">2000-04-11T13:03:08Z</dcterms:created>
  <dcterms:modified xsi:type="dcterms:W3CDTF">2021-05-04T10:53:31Z</dcterms:modified>
</cp:coreProperties>
</file>