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08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C1006-38B0-45E5-900E-A8AA153E35A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AECDC45-60E8-490A-B642-59F91C018428}">
      <dgm:prSet/>
      <dgm:spPr/>
      <dgm:t>
        <a:bodyPr/>
        <a:lstStyle/>
        <a:p>
          <a:pPr rtl="0"/>
          <a:r>
            <a:rPr lang="en-US" b="1" i="1" dirty="0" smtClean="0">
              <a:solidFill>
                <a:srgbClr val="0000FF"/>
              </a:solidFill>
            </a:rPr>
            <a:t>Thank You!</a:t>
          </a:r>
          <a:endParaRPr lang="en-US" dirty="0">
            <a:solidFill>
              <a:srgbClr val="0000FF"/>
            </a:solidFill>
          </a:endParaRPr>
        </a:p>
      </dgm:t>
    </dgm:pt>
    <dgm:pt modelId="{42A8A421-E7A2-4190-B71E-DDAE0701E95B}" type="parTrans" cxnId="{D0865FE0-05B2-4426-B761-0ADE6E2392D0}">
      <dgm:prSet/>
      <dgm:spPr/>
      <dgm:t>
        <a:bodyPr/>
        <a:lstStyle/>
        <a:p>
          <a:endParaRPr lang="en-US"/>
        </a:p>
      </dgm:t>
    </dgm:pt>
    <dgm:pt modelId="{5C3D0471-5EF0-4A14-BD70-AC9E651661C4}" type="sibTrans" cxnId="{D0865FE0-05B2-4426-B761-0ADE6E2392D0}">
      <dgm:prSet/>
      <dgm:spPr/>
      <dgm:t>
        <a:bodyPr/>
        <a:lstStyle/>
        <a:p>
          <a:endParaRPr lang="en-US"/>
        </a:p>
      </dgm:t>
    </dgm:pt>
    <dgm:pt modelId="{40F7A9F6-7EA5-4B96-9A43-A12EF61C3F32}" type="pres">
      <dgm:prSet presAssocID="{AF4C1006-38B0-45E5-900E-A8AA153E35A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FC05C83-4EB1-4781-A29C-87986470B76B}" type="pres">
      <dgm:prSet presAssocID="{AAECDC45-60E8-490A-B642-59F91C018428}" presName="hierRoot1" presStyleCnt="0">
        <dgm:presLayoutVars>
          <dgm:hierBranch val="init"/>
        </dgm:presLayoutVars>
      </dgm:prSet>
      <dgm:spPr/>
    </dgm:pt>
    <dgm:pt modelId="{DBD40FC5-2B48-400E-AA51-B510FE83F1E7}" type="pres">
      <dgm:prSet presAssocID="{AAECDC45-60E8-490A-B642-59F91C018428}" presName="rootComposite1" presStyleCnt="0"/>
      <dgm:spPr/>
    </dgm:pt>
    <dgm:pt modelId="{B99A3415-73D9-48CB-843A-3C8CFCA41E11}" type="pres">
      <dgm:prSet presAssocID="{AAECDC45-60E8-490A-B642-59F91C018428}" presName="rootText1" presStyleLbl="alignAcc1" presStyleIdx="0" presStyleCnt="0" custScaleX="1578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395084-0D0B-41C6-8E8D-D8275ED57803}" type="pres">
      <dgm:prSet presAssocID="{AAECDC45-60E8-490A-B642-59F91C018428}" presName="topArc1" presStyleLbl="parChTrans1D1" presStyleIdx="0" presStyleCnt="2"/>
      <dgm:spPr/>
    </dgm:pt>
    <dgm:pt modelId="{84BBA92B-9B07-4F6A-9ABE-992B986D7F21}" type="pres">
      <dgm:prSet presAssocID="{AAECDC45-60E8-490A-B642-59F91C018428}" presName="bottomArc1" presStyleLbl="parChTrans1D1" presStyleIdx="1" presStyleCnt="2"/>
      <dgm:spPr/>
    </dgm:pt>
    <dgm:pt modelId="{7CDB5156-4A56-4500-8F0C-320D1C1C2150}" type="pres">
      <dgm:prSet presAssocID="{AAECDC45-60E8-490A-B642-59F91C018428}" presName="topConnNode1" presStyleLbl="node1" presStyleIdx="0" presStyleCnt="0"/>
      <dgm:spPr/>
      <dgm:t>
        <a:bodyPr/>
        <a:lstStyle/>
        <a:p>
          <a:endParaRPr lang="en-US"/>
        </a:p>
      </dgm:t>
    </dgm:pt>
    <dgm:pt modelId="{1D3BF553-9BCF-4416-9909-ADECBE921562}" type="pres">
      <dgm:prSet presAssocID="{AAECDC45-60E8-490A-B642-59F91C018428}" presName="hierChild2" presStyleCnt="0"/>
      <dgm:spPr/>
    </dgm:pt>
    <dgm:pt modelId="{16076F84-4E5B-48BA-991A-64EA4C284288}" type="pres">
      <dgm:prSet presAssocID="{AAECDC45-60E8-490A-B642-59F91C018428}" presName="hierChild3" presStyleCnt="0"/>
      <dgm:spPr/>
    </dgm:pt>
  </dgm:ptLst>
  <dgm:cxnLst>
    <dgm:cxn modelId="{CA81102A-479B-4DAA-9BB8-AFFFE2CE298A}" type="presOf" srcId="{AAECDC45-60E8-490A-B642-59F91C018428}" destId="{7CDB5156-4A56-4500-8F0C-320D1C1C2150}" srcOrd="1" destOrd="0" presId="urn:microsoft.com/office/officeart/2008/layout/HalfCircleOrganizationChart"/>
    <dgm:cxn modelId="{D0865FE0-05B2-4426-B761-0ADE6E2392D0}" srcId="{AF4C1006-38B0-45E5-900E-A8AA153E35AC}" destId="{AAECDC45-60E8-490A-B642-59F91C018428}" srcOrd="0" destOrd="0" parTransId="{42A8A421-E7A2-4190-B71E-DDAE0701E95B}" sibTransId="{5C3D0471-5EF0-4A14-BD70-AC9E651661C4}"/>
    <dgm:cxn modelId="{F002E3FB-992B-4F67-BBA4-478BE1A47CFD}" type="presOf" srcId="{AAECDC45-60E8-490A-B642-59F91C018428}" destId="{B99A3415-73D9-48CB-843A-3C8CFCA41E11}" srcOrd="0" destOrd="0" presId="urn:microsoft.com/office/officeart/2008/layout/HalfCircleOrganizationChart"/>
    <dgm:cxn modelId="{949161D8-3D44-47AB-A586-F44B8B71EF3D}" type="presOf" srcId="{AF4C1006-38B0-45E5-900E-A8AA153E35AC}" destId="{40F7A9F6-7EA5-4B96-9A43-A12EF61C3F32}" srcOrd="0" destOrd="0" presId="urn:microsoft.com/office/officeart/2008/layout/HalfCircleOrganizationChart"/>
    <dgm:cxn modelId="{D83651D0-7777-4F8F-82EC-18BAA9ED5DD1}" type="presParOf" srcId="{40F7A9F6-7EA5-4B96-9A43-A12EF61C3F32}" destId="{2FC05C83-4EB1-4781-A29C-87986470B76B}" srcOrd="0" destOrd="0" presId="urn:microsoft.com/office/officeart/2008/layout/HalfCircleOrganizationChart"/>
    <dgm:cxn modelId="{DDE22952-6550-40F5-A755-40BE0EA9563E}" type="presParOf" srcId="{2FC05C83-4EB1-4781-A29C-87986470B76B}" destId="{DBD40FC5-2B48-400E-AA51-B510FE83F1E7}" srcOrd="0" destOrd="0" presId="urn:microsoft.com/office/officeart/2008/layout/HalfCircleOrganizationChart"/>
    <dgm:cxn modelId="{9034903E-CE6B-4340-9CF5-3E4EA2836EA6}" type="presParOf" srcId="{DBD40FC5-2B48-400E-AA51-B510FE83F1E7}" destId="{B99A3415-73D9-48CB-843A-3C8CFCA41E11}" srcOrd="0" destOrd="0" presId="urn:microsoft.com/office/officeart/2008/layout/HalfCircleOrganizationChart"/>
    <dgm:cxn modelId="{90F27EFA-042C-4EEB-9038-06AB0D6E8398}" type="presParOf" srcId="{DBD40FC5-2B48-400E-AA51-B510FE83F1E7}" destId="{96395084-0D0B-41C6-8E8D-D8275ED57803}" srcOrd="1" destOrd="0" presId="urn:microsoft.com/office/officeart/2008/layout/HalfCircleOrganizationChart"/>
    <dgm:cxn modelId="{D38A9CA0-EF51-496D-BDB7-7979C946B776}" type="presParOf" srcId="{DBD40FC5-2B48-400E-AA51-B510FE83F1E7}" destId="{84BBA92B-9B07-4F6A-9ABE-992B986D7F21}" srcOrd="2" destOrd="0" presId="urn:microsoft.com/office/officeart/2008/layout/HalfCircleOrganizationChart"/>
    <dgm:cxn modelId="{F19386A0-1CBC-41E3-B575-578961DBE6A6}" type="presParOf" srcId="{DBD40FC5-2B48-400E-AA51-B510FE83F1E7}" destId="{7CDB5156-4A56-4500-8F0C-320D1C1C2150}" srcOrd="3" destOrd="0" presId="urn:microsoft.com/office/officeart/2008/layout/HalfCircleOrganizationChart"/>
    <dgm:cxn modelId="{E4B7EC1F-6E37-4605-BB1F-F43D0BE35F27}" type="presParOf" srcId="{2FC05C83-4EB1-4781-A29C-87986470B76B}" destId="{1D3BF553-9BCF-4416-9909-ADECBE921562}" srcOrd="1" destOrd="0" presId="urn:microsoft.com/office/officeart/2008/layout/HalfCircleOrganizationChart"/>
    <dgm:cxn modelId="{41C36FF3-D2F8-4FAF-BAF7-45CEE44EB9F2}" type="presParOf" srcId="{2FC05C83-4EB1-4781-A29C-87986470B76B}" destId="{16076F84-4E5B-48BA-991A-64EA4C28428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95084-0D0B-41C6-8E8D-D8275ED57803}">
      <dsp:nvSpPr>
        <dsp:cNvPr id="0" name=""/>
        <dsp:cNvSpPr/>
      </dsp:nvSpPr>
      <dsp:spPr>
        <a:xfrm>
          <a:off x="781050" y="469"/>
          <a:ext cx="1562099" cy="98966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BBA92B-9B07-4F6A-9ABE-992B986D7F21}">
      <dsp:nvSpPr>
        <dsp:cNvPr id="0" name=""/>
        <dsp:cNvSpPr/>
      </dsp:nvSpPr>
      <dsp:spPr>
        <a:xfrm>
          <a:off x="781050" y="469"/>
          <a:ext cx="1562099" cy="98966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9A3415-73D9-48CB-843A-3C8CFCA41E11}">
      <dsp:nvSpPr>
        <dsp:cNvPr id="0" name=""/>
        <dsp:cNvSpPr/>
      </dsp:nvSpPr>
      <dsp:spPr>
        <a:xfrm>
          <a:off x="0" y="178608"/>
          <a:ext cx="3124199" cy="63338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i="1" kern="1200" dirty="0" smtClean="0">
              <a:solidFill>
                <a:srgbClr val="0000FF"/>
              </a:solidFill>
            </a:rPr>
            <a:t>Thank You!</a:t>
          </a:r>
          <a:endParaRPr lang="en-US" sz="4100" kern="1200" dirty="0">
            <a:solidFill>
              <a:srgbClr val="0000FF"/>
            </a:solidFill>
          </a:endParaRPr>
        </a:p>
      </dsp:txBody>
      <dsp:txXfrm>
        <a:off x="0" y="178608"/>
        <a:ext cx="3124199" cy="633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7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6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0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4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6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4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2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9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789B-6143-443C-8777-F89D7A441DE7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1ABA-45F6-4219-91CA-5BA8B7BCC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8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2095500" cy="5334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00FF"/>
                </a:solidFill>
              </a:rPr>
              <a:t>Sponsored by:</a:t>
            </a:r>
            <a:endParaRPr lang="en-US" sz="2000" b="1" dirty="0">
              <a:solidFill>
                <a:srgbClr val="0000FF"/>
              </a:solidFill>
            </a:endParaRPr>
          </a:p>
        </p:txBody>
      </p:sp>
      <p:pic>
        <p:nvPicPr>
          <p:cNvPr id="1029" name="Picture 5" descr="T:\PROGRAMME\EMBA 2005 &amp; Thereafter\Programme Activities\CB Opening Ceremony_20 June 2014\Backdrop\CBOpening_backdrop(printing)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DBE6EC"/>
              </a:clrFrom>
              <a:clrTo>
                <a:srgbClr val="DBE6E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37" t="26452" r="2820" b="63025"/>
          <a:stretch/>
        </p:blipFill>
        <p:spPr bwMode="auto">
          <a:xfrm>
            <a:off x="304800" y="5036100"/>
            <a:ext cx="3200400" cy="52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32958"/>
              </p:ext>
            </p:extLst>
          </p:nvPr>
        </p:nvGraphicFramePr>
        <p:xfrm>
          <a:off x="304799" y="1447800"/>
          <a:ext cx="8610601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1"/>
                <a:gridCol w="6248400"/>
              </a:tblGrid>
              <a:tr h="345989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</a:rPr>
                        <a:t>Caterer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2010  Alex LAW – Bridal Tea House Hotel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Red and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White Wine &amp; Champagne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2011  Michael CHAN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Red and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 White 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Wine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2012  Albert LAM – </a:t>
                      </a:r>
                      <a:r>
                        <a:rPr lang="en-US" sz="1700" b="1" dirty="0" err="1" smtClean="0">
                          <a:solidFill>
                            <a:schemeClr val="tx1"/>
                          </a:solidFill>
                        </a:rPr>
                        <a:t>Kenford</a:t>
                      </a: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 Group Holdings Ltd.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Soft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 D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rink &amp; Bar Tender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2010  Allen POON – OPPA 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烤肉哥哥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24465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Cash Sponsors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2007  Jenny CHAN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2010  Gabriel AU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2010  Bobby LIU – Milton Group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2010  Haywood CHEUNG – Target Insurance Co. Ltd.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989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</a:rPr>
                        <a:t>Prizes &amp;</a:t>
                      </a:r>
                      <a:r>
                        <a:rPr lang="en-US" sz="1700" b="0" baseline="0" dirty="0" smtClean="0">
                          <a:solidFill>
                            <a:schemeClr val="tx1"/>
                          </a:solidFill>
                        </a:rPr>
                        <a:t> Souvenir 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2008  Kristen</a:t>
                      </a:r>
                      <a:r>
                        <a:rPr lang="en-US" sz="1700" b="1" baseline="0" dirty="0" smtClean="0">
                          <a:solidFill>
                            <a:schemeClr val="tx1"/>
                          </a:solidFill>
                        </a:rPr>
                        <a:t> LEE</a:t>
                      </a:r>
                      <a:endParaRPr lang="en-US" sz="17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Lion Dance Performance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EMBA Cohort 2003  </a:t>
                      </a:r>
                      <a:r>
                        <a:rPr lang="en-US" sz="1700" b="1" dirty="0" err="1" smtClean="0">
                          <a:solidFill>
                            <a:schemeClr val="tx1"/>
                          </a:solidFill>
                        </a:rPr>
                        <a:t>Harton</a:t>
                      </a: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 MA 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(afternoon session)</a:t>
                      </a:r>
                      <a:endParaRPr lang="en-US" sz="17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70075818"/>
              </p:ext>
            </p:extLst>
          </p:nvPr>
        </p:nvGraphicFramePr>
        <p:xfrm>
          <a:off x="5867400" y="381000"/>
          <a:ext cx="312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448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111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Sponsored by:</vt:lpstr>
    </vt:vector>
  </TitlesOfParts>
  <Company>City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Date: 20 June 2014 (Friday) Theme: A NEW HEIGHT, A BROADER HORIZON 闖新高 擴視野 Time: 6:30pm to 10:00pm Venue: 19/F, Academic 3, City U</dc:title>
  <dc:creator>Zoe CHAN</dc:creator>
  <cp:lastModifiedBy>Ms. WONG Kar Man Janis</cp:lastModifiedBy>
  <cp:revision>28</cp:revision>
  <cp:lastPrinted>2014-06-20T01:42:06Z</cp:lastPrinted>
  <dcterms:created xsi:type="dcterms:W3CDTF">2014-06-18T10:15:18Z</dcterms:created>
  <dcterms:modified xsi:type="dcterms:W3CDTF">2014-06-27T02:35:37Z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-1016280060</vt:i4>
  </property>
  <property fmtid="{D5CDD505-2E9C-101B-9397-08002B2CF9AE}" pid="3" name="_NewReviewCycle">
    <vt:lpwstr/>
  </property>
  <property fmtid="{D5CDD505-2E9C-101B-9397-08002B2CF9AE}" pid="4" name="_EmailSubject">
    <vt:lpwstr>CB News_20140630</vt:lpwstr>
  </property>
  <property fmtid="{D5CDD505-2E9C-101B-9397-08002B2CF9AE}" pid="5" name="_AuthorEmail">
    <vt:lpwstr>janis.wong@um.cityu.edu.hk</vt:lpwstr>
  </property>
  <property fmtid="{D5CDD505-2E9C-101B-9397-08002B2CF9AE}" pid="6" name="_AuthorEmailDisplayName">
    <vt:lpwstr>Janis WONG</vt:lpwstr>
  </property>
</Properties>
</file>