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2" r:id="rId17"/>
    <p:sldId id="273" r:id="rId18"/>
    <p:sldId id="274" r:id="rId19"/>
    <p:sldId id="275" r:id="rId20"/>
    <p:sldId id="270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D8C9952-1EF7-474F-832E-CE864F4FE44B}" type="datetimeFigureOut">
              <a:rPr lang="en-US" smtClean="0"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ABEA1DE-7C84-40E4-9195-E7D9BE63459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20-22, 2012</a:t>
            </a:r>
          </a:p>
          <a:p>
            <a:r>
              <a:rPr lang="en-US" dirty="0" smtClean="0"/>
              <a:t>College Studio, College of Business,</a:t>
            </a:r>
          </a:p>
          <a:p>
            <a:r>
              <a:rPr lang="en-US" dirty="0" smtClean="0"/>
              <a:t>City University of Hong Kong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80960" cy="2285999"/>
          </a:xfrm>
        </p:spPr>
        <p:txBody>
          <a:bodyPr>
            <a:normAutofit/>
          </a:bodyPr>
          <a:lstStyle/>
          <a:p>
            <a:r>
              <a:rPr lang="en-US" sz="3200" cap="none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The </a:t>
            </a:r>
            <a:r>
              <a:rPr lang="en-US" sz="3200" cap="none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2012 </a:t>
            </a:r>
            <a:r>
              <a:rPr lang="en-US" sz="3200" cap="none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APJAE Symposium on </a:t>
            </a:r>
            <a:r>
              <a:rPr lang="en-US" sz="3200" cap="none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Advances in Studies of the Chinese Economy – Growth, FDI, Trade, Finance and Intellectual Property Rights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0"/>
            <a:ext cx="8228778" cy="16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7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3990975" cy="2993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3987800" cy="2990850"/>
          </a:xfrm>
          <a:prstGeom prst="round2DiagRect">
            <a:avLst>
              <a:gd name="adj1" fmla="val 0"/>
              <a:gd name="adj2" fmla="val 1763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4419600"/>
            <a:ext cx="7162800" cy="1524000"/>
          </a:xfrm>
        </p:spPr>
        <p:txBody>
          <a:bodyPr>
            <a:normAutofit fontScale="90000"/>
          </a:bodyPr>
          <a:lstStyle/>
          <a:p>
            <a:r>
              <a:rPr lang="en-US" sz="24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Xiaopeng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Yin of University of International Business And Economics, China </a:t>
            </a:r>
            <a:r>
              <a:rPr lang="en-US" sz="24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presents his paper, 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“Two-way FDIs and International Product Cycles: The Case of Automobile Industry in China”.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7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4800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3962400" cy="2362200"/>
          </a:xfrm>
        </p:spPr>
        <p:txBody>
          <a:bodyPr>
            <a:normAutofit fontScale="90000"/>
          </a:bodyPr>
          <a:lstStyle/>
          <a:p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Shiyi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Chen of 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Fudan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University,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China presents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co-write with S.J. Zhang, “Evaluate and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xplain the Local Governance Performance in China: A Fiscal Perspective”.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25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886200" cy="2914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14650"/>
          </a:xfrm>
          <a:prstGeom prst="snip2DiagRect">
            <a:avLst>
              <a:gd name="adj1" fmla="val 1737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1371600"/>
            <a:ext cx="3537586" cy="28194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Lei Yang of Hong Kong Polytechnic University presents the paper she co-wrote with S. 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Marjit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and X.P. 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Xu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, “Offshore Outsourcing, Contractual R&amp;D and Intellectual Property in Developing Countries”.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5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3987800" cy="299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19600" y="3733800"/>
            <a:ext cx="4343400" cy="23622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Gary Jefferson of Brandeis University, USA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presents his paper,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“Does FDI Improve (or Crowd Out) the Export Performance of Domestic Firms? Evidence from Chinese Manufacturing”.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3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3400"/>
            <a:ext cx="3556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86200"/>
            <a:ext cx="34544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76200"/>
            <a:ext cx="3962400" cy="914400"/>
          </a:xfrm>
        </p:spPr>
        <p:txBody>
          <a:bodyPr/>
          <a:lstStyle/>
          <a:p>
            <a:r>
              <a:rPr lang="en-US" dirty="0" smtClean="0"/>
              <a:t>Author Workshop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16" y="3581400"/>
            <a:ext cx="34544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649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74536"/>
            <a:ext cx="3124200" cy="2343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14800"/>
            <a:ext cx="3149600" cy="236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Churen</a:t>
            </a:r>
            <a:r>
              <a:rPr lang="en-US" sz="20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Sun of Shanghai Institute of Foreign Trade, China presents </a:t>
            </a:r>
            <a:r>
              <a:rPr lang="en-US" sz="20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co-wrote with </a:t>
            </a:r>
            <a:r>
              <a:rPr lang="en-US" sz="20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S. Ma and G.Q. </a:t>
            </a:r>
            <a:r>
              <a:rPr lang="en-US" sz="20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Tian</a:t>
            </a:r>
            <a:r>
              <a:rPr lang="en-US" sz="20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, “Minimum Wage and Export: Evidence from Chinese Firm-level Data”.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" y="2343149"/>
            <a:ext cx="4114800" cy="3086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397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84064"/>
            <a:ext cx="3076575" cy="2307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038600"/>
            <a:ext cx="7391400" cy="16002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Shih-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Hsun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Hsu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of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National Taiwan University, presents the paper he co-wrote with C.C. Chang, K.J. Lin and S.M. Hsu, “The China Syndrome? The Impact of China’s Growth on Wage Inequality in East Asian Economies”.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0"/>
            <a:ext cx="31242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571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3" y="3429000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304800"/>
            <a:ext cx="4371974" cy="2819400"/>
          </a:xfrm>
        </p:spPr>
        <p:txBody>
          <a:bodyPr>
            <a:normAutofit/>
          </a:bodyPr>
          <a:lstStyle/>
          <a:p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Maoliang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Bu of Nanjing University,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China presents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co-wrote with Z.B. Liu and X.H. Yu, “Foreign Direct Investment, Corporate Social Responsibility and Pollution Haven Hypothesis in China”.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93" y="3962400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5875" y="695325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846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3886200" cy="2914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457200"/>
            <a:ext cx="3886200" cy="2914650"/>
          </a:xfrm>
          <a:prstGeom prst="snip2DiagRect">
            <a:avLst>
              <a:gd name="adj1" fmla="val 1659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0"/>
            <a:ext cx="4038600" cy="20193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Rod 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Tyres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of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University of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Western Australia presents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his paper,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“Looking Inward for Transformative Growth in China”.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3860800" cy="2895600"/>
          </a:xfrm>
          <a:prstGeom prst="snip2DiagRect">
            <a:avLst>
              <a:gd name="adj1" fmla="val 0"/>
              <a:gd name="adj2" fmla="val 1722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5140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124200"/>
            <a:ext cx="41148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800" y="1422400"/>
            <a:ext cx="4673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3400" y="228600"/>
            <a:ext cx="4404360" cy="2514600"/>
          </a:xfrm>
        </p:spPr>
        <p:txBody>
          <a:bodyPr>
            <a:normAutofit fontScale="90000"/>
          </a:bodyPr>
          <a:lstStyle/>
          <a:p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Hao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Yang of Shanghai Institute of Foreign Trade,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China presents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co-wrote with J.W. Liu and L.H. Lin, “The Study of China’s Impact on the Price of International Energy Product: the Case of Fuel Oil”.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8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439912" cy="1828800"/>
          </a:xfrm>
        </p:spPr>
        <p:txBody>
          <a:bodyPr/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6934200" cy="490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65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57152"/>
            <a:ext cx="33528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3225800" cy="2419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83048"/>
            <a:ext cx="5181600" cy="746466"/>
          </a:xfrm>
        </p:spPr>
        <p:txBody>
          <a:bodyPr/>
          <a:lstStyle/>
          <a:p>
            <a:r>
              <a:rPr lang="en-US" dirty="0" smtClean="0"/>
              <a:t>Souvenir presentation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81200"/>
            <a:ext cx="3295003" cy="2471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2100" y="602148"/>
            <a:ext cx="33528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111440"/>
            <a:ext cx="3301999" cy="2476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7175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85" y="1438275"/>
            <a:ext cx="2971800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5133974" cy="838200"/>
          </a:xfrm>
        </p:spPr>
        <p:txBody>
          <a:bodyPr/>
          <a:lstStyle/>
          <a:p>
            <a:r>
              <a:rPr lang="en-US" dirty="0" smtClean="0"/>
              <a:t>Souvenir presentation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720" y="3092450"/>
            <a:ext cx="34036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62400"/>
            <a:ext cx="2971800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9904" y="3358179"/>
            <a:ext cx="3683000" cy="276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2" y="446652"/>
            <a:ext cx="32766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31" y="982807"/>
            <a:ext cx="32004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958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563">
            <a:off x="5648325" y="790575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46" y="1102381"/>
            <a:ext cx="3556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8657" y="76200"/>
            <a:ext cx="5057774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Souvenir presentation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1175">
            <a:off x="-28575" y="2600325"/>
            <a:ext cx="31242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294">
            <a:off x="2362200" y="3962400"/>
            <a:ext cx="3206750" cy="2405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915">
            <a:off x="5566387" y="3505200"/>
            <a:ext cx="32766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6925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7200"/>
            <a:ext cx="4346575" cy="3259931"/>
          </a:xfrm>
          <a:prstGeom prst="snip2DiagRect">
            <a:avLst>
              <a:gd name="adj1" fmla="val 19473"/>
              <a:gd name="adj2" fmla="val 1759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6600"/>
            <a:ext cx="4495800" cy="3371850"/>
          </a:xfrm>
          <a:prstGeom prst="snip2DiagRect">
            <a:avLst>
              <a:gd name="adj1" fmla="val 17930"/>
              <a:gd name="adj2" fmla="val 1793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990600"/>
            <a:ext cx="3352800" cy="838200"/>
          </a:xfrm>
        </p:spPr>
        <p:txBody>
          <a:bodyPr/>
          <a:lstStyle/>
          <a:p>
            <a:r>
              <a:rPr lang="en-US" dirty="0" smtClean="0"/>
              <a:t>Group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4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39912" cy="1591322"/>
          </a:xfrm>
        </p:spPr>
        <p:txBody>
          <a:bodyPr>
            <a:no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17861"/>
            <a:ext cx="6858000" cy="484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58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439912" cy="1819922"/>
          </a:xfrm>
        </p:spPr>
        <p:txBody>
          <a:bodyPr/>
          <a:lstStyle/>
          <a:p>
            <a:r>
              <a:rPr lang="en-US" dirty="0" smtClean="0"/>
              <a:t>Poster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8542"/>
            <a:ext cx="4702314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01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7680960" cy="1066800"/>
          </a:xfrm>
        </p:spPr>
        <p:txBody>
          <a:bodyPr>
            <a:noAutofit/>
          </a:bodyPr>
          <a:lstStyle/>
          <a:p>
            <a:r>
              <a:rPr lang="en-US" sz="30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Welcoming remarks by Eden Yu of City University of Hong Kong, Editor of APJAE</a:t>
            </a:r>
            <a:endParaRPr lang="en-US" sz="3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124200"/>
            <a:ext cx="4673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795"/>
            <a:ext cx="4062413" cy="3046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832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2800"/>
            <a:ext cx="41910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990600"/>
            <a:ext cx="4067174" cy="2514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Belton Fleisher of Ohio State University, USA presents 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co-wrote with W.H. McGuire, A.N. Smith and M. Zhou, 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“Patent Law, TRIPS, and Economic Growth: Evidence from China”.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40" y="228600"/>
            <a:ext cx="3934260" cy="2819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158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34544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32766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3716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Scott </a:t>
            </a:r>
            <a:r>
              <a:rPr lang="en-US" sz="24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Rozelle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of Stanford </a:t>
            </a:r>
            <a:r>
              <a:rPr lang="en-US" sz="24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University, USA presents 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co-wrote with K. Eggleston, J. </a:t>
            </a:r>
            <a:r>
              <a:rPr lang="en-US" sz="24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Oi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and X.G. Zhou, “Asia beyond the </a:t>
            </a:r>
            <a:r>
              <a:rPr lang="en-US" sz="24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H</a:t>
            </a:r>
            <a:r>
              <a:rPr lang="en-US" sz="2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eadlines: Demographic Change and China’s Rise”.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2766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365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57600"/>
            <a:ext cx="3635375" cy="2726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3609975" cy="2914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19600" y="533400"/>
            <a:ext cx="4495800" cy="2209800"/>
          </a:xfrm>
        </p:spPr>
        <p:txBody>
          <a:bodyPr>
            <a:normAutofit/>
          </a:bodyPr>
          <a:lstStyle/>
          <a:p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Jiandong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Ju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of University of Oklahoma,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USA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and Tsinghua University, China presents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the paper he co-wrote with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S. Li, “Market Structure in The Chinese Steel Industry”.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78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0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562600" cy="2438400"/>
          </a:xfrm>
        </p:spPr>
        <p:txBody>
          <a:bodyPr>
            <a:noAutofit/>
          </a:bodyPr>
          <a:lstStyle/>
          <a:p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Xianhai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Huang of Zhejiang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University,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China </a:t>
            </a:r>
            <a:r>
              <a:rPr lang="en-US" sz="22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presents the paper he co-wrote with </a:t>
            </a:r>
            <a:r>
              <a:rPr lang="en-US" sz="22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Gaoju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Yang, “What is Used by the World Factory to Produce Exports: A Breakdown and Cross-country Comparison Based on a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Non-Competitive </a:t>
            </a:r>
            <a:r>
              <a:rPr lang="en-US" sz="22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Input-Output Model”.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617">
            <a:off x="4933603" y="3573124"/>
            <a:ext cx="3408273" cy="2556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777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280</TotalTime>
  <Words>525</Words>
  <Application>Microsoft Office PowerPoint</Application>
  <PresentationFormat>On-screen Show (4:3)</PresentationFormat>
  <Paragraphs>26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Mylar</vt:lpstr>
      <vt:lpstr>The 2012 APJAE Symposium on Advances in Studies of the Chinese Economy – Growth, FDI, Trade, Finance and Intellectual Property Rights</vt:lpstr>
      <vt:lpstr>Program</vt:lpstr>
      <vt:lpstr>Program</vt:lpstr>
      <vt:lpstr>Poster</vt:lpstr>
      <vt:lpstr>Welcoming remarks by Eden Yu of City University of Hong Kong, Editor of APJAE</vt:lpstr>
      <vt:lpstr>Belton Fleisher of Ohio State University, USA presents the paper he co-wrote with W.H. McGuire, A.N. Smith and M. Zhou, “Patent Law, TRIPS, and Economic Growth: Evidence from China”.</vt:lpstr>
      <vt:lpstr>Scott Rozelle of Stanford University, USA presents the paper he co-wrote with K. Eggleston, J. Oi and X.G. Zhou, “Asia beyond the Headlines: Demographic Change and China’s Rise”.</vt:lpstr>
      <vt:lpstr>Jiandong Ju of University of Oklahoma, USA and Tsinghua University, China presents the paper he co-wrote with S. Li, “Market Structure in The Chinese Steel Industry”.</vt:lpstr>
      <vt:lpstr>Xianhai Huang of Zhejiang University, China presents the paper he co-wrote with Gaoju Yang, “What is Used by the World Factory to Produce Exports: A Breakdown and Cross-country Comparison Based on a Non-Competitive Input-Output Model”.</vt:lpstr>
      <vt:lpstr>Xiaopeng Yin of University of International Business And Economics, China presents his paper, “Two-way FDIs and International Product Cycles: The Case of Automobile Industry in China”.</vt:lpstr>
      <vt:lpstr>Shiyi Chen of Fudan University, China presents the paper he co-write with S.J. Zhang, “Evaluate and Explain the Local Governance Performance in China: A Fiscal Perspective”.</vt:lpstr>
      <vt:lpstr>Lei Yang of Hong Kong Polytechnic University presents the paper she co-wrote with S. Marjit and X.P. Xu, “Offshore Outsourcing, Contractual R&amp;D and Intellectual Property in Developing Countries”.</vt:lpstr>
      <vt:lpstr>Gary Jefferson of Brandeis University, USA presents his paper, “Does FDI Improve (or Crowd Out) the Export Performance of Domestic Firms? Evidence from Chinese Manufacturing”.</vt:lpstr>
      <vt:lpstr>Author Workshop</vt:lpstr>
      <vt:lpstr>Churen Sun of Shanghai Institute of Foreign Trade, China presents the paper he co-wrote with S. Ma and G.Q. Tian, “Minimum Wage and Export: Evidence from Chinese Firm-level Data”.</vt:lpstr>
      <vt:lpstr>Shih-Hsun Hsu of National Taiwan University, presents the paper he co-wrote with C.C. Chang, K.J. Lin and S.M. Hsu, “The China Syndrome? The Impact of China’s Growth on Wage Inequality in East Asian Economies”.</vt:lpstr>
      <vt:lpstr>Maoliang Bu of Nanjing University, China presents the paper he co-wrote with Z.B. Liu and X.H. Yu, “Foreign Direct Investment, Corporate Social Responsibility and Pollution Haven Hypothesis in China”.</vt:lpstr>
      <vt:lpstr>Rod Tyres of University of Western Australia presents his paper, “Looking Inward for Transformative Growth in China”.</vt:lpstr>
      <vt:lpstr>Hao Yang of Shanghai Institute of Foreign Trade, China presents the paper he co-wrote with J.W. Liu and L.H. Lin, “The Study of China’s Impact on the Price of International Energy Product: the Case of Fuel Oil”.</vt:lpstr>
      <vt:lpstr>Souvenir presentation</vt:lpstr>
      <vt:lpstr>Souvenir presentation</vt:lpstr>
      <vt:lpstr>Souvenir presentation</vt:lpstr>
      <vt:lpstr>Group picture</vt:lpstr>
    </vt:vector>
  </TitlesOfParts>
  <Company>City University of Hong Kong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2012 APJAE Symposium on Advances in Studies of the Chinese Economy – Growth, FDI, Trade, Finance and Intellectual Property Rights</dc:title>
  <dc:creator>Janice Tsang</dc:creator>
  <cp:lastModifiedBy>Janice Tsang</cp:lastModifiedBy>
  <cp:revision>26</cp:revision>
  <dcterms:created xsi:type="dcterms:W3CDTF">2012-09-27T06:49:04Z</dcterms:created>
  <dcterms:modified xsi:type="dcterms:W3CDTF">2012-09-28T04:07:05Z</dcterms:modified>
</cp:coreProperties>
</file>